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09" r:id="rId2"/>
    <p:sldId id="257" r:id="rId3"/>
    <p:sldId id="260" r:id="rId4"/>
    <p:sldId id="261" r:id="rId5"/>
    <p:sldId id="450" r:id="rId6"/>
    <p:sldId id="411" r:id="rId7"/>
    <p:sldId id="421" r:id="rId8"/>
    <p:sldId id="419" r:id="rId9"/>
    <p:sldId id="449" r:id="rId10"/>
    <p:sldId id="423" r:id="rId11"/>
    <p:sldId id="452" r:id="rId12"/>
    <p:sldId id="441" r:id="rId13"/>
    <p:sldId id="445" r:id="rId14"/>
    <p:sldId id="451" r:id="rId15"/>
    <p:sldId id="453" r:id="rId16"/>
    <p:sldId id="269" r:id="rId17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FFCC"/>
    <a:srgbClr val="FF3399"/>
    <a:srgbClr val="C0504D"/>
    <a:srgbClr val="4F81BD"/>
    <a:srgbClr val="66FF66"/>
    <a:srgbClr val="F8F8F8"/>
    <a:srgbClr val="33CC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테마 스타일 2 - 강조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어두운 스타일 1 - 강조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76730" autoAdjust="0"/>
  </p:normalViewPr>
  <p:slideViewPr>
    <p:cSldViewPr>
      <p:cViewPr varScale="1">
        <p:scale>
          <a:sx n="86" d="100"/>
          <a:sy n="86" d="100"/>
        </p:scale>
        <p:origin x="12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3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7E011-B147-402D-A15C-C192B20E65F5}" type="doc">
      <dgm:prSet loTypeId="urn:microsoft.com/office/officeart/2005/8/layout/orgChart1" loCatId="hierarchy" qsTypeId="urn:microsoft.com/office/officeart/2005/8/quickstyle/simple2" qsCatId="simple" csTypeId="urn:microsoft.com/office/officeart/2005/8/colors/accent2_2" csCatId="accent2" phldr="1"/>
      <dgm:spPr>
        <a:scene3d>
          <a:camera prst="orthographicFront"/>
          <a:lightRig rig="twoPt" dir="t"/>
        </a:scene3d>
      </dgm:spPr>
      <dgm:t>
        <a:bodyPr/>
        <a:lstStyle/>
        <a:p>
          <a:pPr latinLnBrk="1"/>
          <a:endParaRPr lang="ko-KR" altLang="en-US"/>
        </a:p>
      </dgm:t>
    </dgm:pt>
    <dgm:pt modelId="{848213F5-9EFC-4AE8-9C6B-0CBC66E477FC}">
      <dgm:prSet phldrT="[텍스트]" custT="1"/>
      <dgm:spPr>
        <a:solidFill>
          <a:schemeClr val="accent6">
            <a:lumMod val="40000"/>
            <a:lumOff val="60000"/>
          </a:schemeClr>
        </a:solidFill>
        <a:sp3d prstMaterial="softEdge"/>
      </dgm:spPr>
      <dgm:t>
        <a:bodyPr/>
        <a:lstStyle/>
        <a:p>
          <a:pPr latinLnBrk="1"/>
          <a:r>
            <a:rPr lang="en-US" altLang="ko-KR" sz="18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Director</a:t>
          </a:r>
          <a:endParaRPr lang="ko-KR" altLang="en-US" sz="1800" b="1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921C6668-3664-44DA-B01B-55EE6436F1B4}" type="parTrans" cxnId="{F5154759-689A-4D19-937D-C49EDEDCF416}">
      <dgm:prSet/>
      <dgm:spPr/>
      <dgm:t>
        <a:bodyPr/>
        <a:lstStyle/>
        <a:p>
          <a:pPr latinLnBrk="1"/>
          <a:endParaRPr lang="ko-KR" altLang="en-US" sz="1000"/>
        </a:p>
      </dgm:t>
    </dgm:pt>
    <dgm:pt modelId="{E3E61AFE-51F0-45BD-A505-9474CBBECC65}" type="sibTrans" cxnId="{F5154759-689A-4D19-937D-C49EDEDCF416}">
      <dgm:prSet/>
      <dgm:spPr/>
      <dgm:t>
        <a:bodyPr/>
        <a:lstStyle/>
        <a:p>
          <a:pPr latinLnBrk="1"/>
          <a:endParaRPr lang="ko-KR" altLang="en-US" sz="1000"/>
        </a:p>
      </dgm:t>
    </dgm:pt>
    <dgm:pt modelId="{3461C28E-99EC-4D8A-A4AA-40582C159EFA}">
      <dgm:prSet phldrT="[텍스트]" custT="1"/>
      <dgm:spPr>
        <a:solidFill>
          <a:srgbClr val="FFCC99"/>
        </a:solidFill>
        <a:sp3d prstMaterial="softEdge"/>
      </dgm:spPr>
      <dgm:t>
        <a:bodyPr/>
        <a:lstStyle/>
        <a:p>
          <a:pPr latinLnBrk="1"/>
          <a:r>
            <a: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Management  Team</a:t>
          </a:r>
          <a:endParaRPr lang="ko-KR" altLang="en-US" sz="1600" b="1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194FC9D9-F2B3-4139-89F8-C2A2EDC1EEA2}" type="parTrans" cxnId="{95EF5B0F-C3A1-4B81-8084-20AA38C152C3}">
      <dgm:prSet/>
      <dgm:spPr/>
      <dgm:t>
        <a:bodyPr/>
        <a:lstStyle/>
        <a:p>
          <a:pPr latinLnBrk="1"/>
          <a:endParaRPr lang="ko-KR" altLang="en-US" sz="1000"/>
        </a:p>
      </dgm:t>
    </dgm:pt>
    <dgm:pt modelId="{FDC5E092-6AE2-4A0B-82CA-7A045E91E5AA}" type="sibTrans" cxnId="{95EF5B0F-C3A1-4B81-8084-20AA38C152C3}">
      <dgm:prSet/>
      <dgm:spPr/>
      <dgm:t>
        <a:bodyPr/>
        <a:lstStyle/>
        <a:p>
          <a:pPr latinLnBrk="1"/>
          <a:endParaRPr lang="ko-KR" altLang="en-US" sz="1000"/>
        </a:p>
      </dgm:t>
    </dgm:pt>
    <dgm:pt modelId="{63BEA723-185C-4B26-9DFC-A960315BAB96}">
      <dgm:prSet phldrT="[텍스트]" custT="1"/>
      <dgm:spPr>
        <a:solidFill>
          <a:srgbClr val="FFCC99"/>
        </a:solidFill>
        <a:sp3d prstMaterial="softEdge"/>
      </dgm:spPr>
      <dgm:t>
        <a:bodyPr/>
        <a:lstStyle/>
        <a:p>
          <a:pPr latinLnBrk="1"/>
          <a:r>
            <a: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Construction Team </a:t>
          </a:r>
          <a:endParaRPr lang="ko-KR" altLang="en-US" sz="1600" b="1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14A79CEE-1B15-4932-937E-00996F7CBF54}" type="parTrans" cxnId="{8F193467-18CC-4BBA-8215-745FA08831C9}">
      <dgm:prSet/>
      <dgm:spPr/>
      <dgm:t>
        <a:bodyPr/>
        <a:lstStyle/>
        <a:p>
          <a:pPr latinLnBrk="1"/>
          <a:endParaRPr lang="ko-KR" altLang="en-US" sz="1000"/>
        </a:p>
      </dgm:t>
    </dgm:pt>
    <dgm:pt modelId="{7FC32B4D-3811-4331-A91D-2F13648FABF6}" type="sibTrans" cxnId="{8F193467-18CC-4BBA-8215-745FA08831C9}">
      <dgm:prSet/>
      <dgm:spPr/>
      <dgm:t>
        <a:bodyPr/>
        <a:lstStyle/>
        <a:p>
          <a:pPr latinLnBrk="1"/>
          <a:endParaRPr lang="ko-KR" altLang="en-US" sz="1000"/>
        </a:p>
      </dgm:t>
    </dgm:pt>
    <dgm:pt modelId="{1A121786-3661-434E-A24E-AADBB5906269}" type="pres">
      <dgm:prSet presAssocID="{1ED7E011-B147-402D-A15C-C192B20E65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1E69B9-D14C-49A6-8301-9422DFBE0855}" type="pres">
      <dgm:prSet presAssocID="{848213F5-9EFC-4AE8-9C6B-0CBC66E477FC}" presName="hierRoot1" presStyleCnt="0">
        <dgm:presLayoutVars>
          <dgm:hierBranch val="init"/>
        </dgm:presLayoutVars>
      </dgm:prSet>
      <dgm:spPr/>
    </dgm:pt>
    <dgm:pt modelId="{EEEED73A-EB8F-414B-BA12-7676894FADA9}" type="pres">
      <dgm:prSet presAssocID="{848213F5-9EFC-4AE8-9C6B-0CBC66E477FC}" presName="rootComposite1" presStyleCnt="0"/>
      <dgm:spPr/>
    </dgm:pt>
    <dgm:pt modelId="{0DE08EF2-86B7-48F9-A004-4F362A0273FF}" type="pres">
      <dgm:prSet presAssocID="{848213F5-9EFC-4AE8-9C6B-0CBC66E477FC}" presName="rootText1" presStyleLbl="node0" presStyleIdx="0" presStyleCnt="1" custScaleX="186806" custScaleY="4549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2675AE-AFFD-4F5C-9677-2AC37A1DE315}" type="pres">
      <dgm:prSet presAssocID="{848213F5-9EFC-4AE8-9C6B-0CBC66E477FC}" presName="rootConnector1" presStyleLbl="node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7346E327-13A6-4CF8-8A54-B5B650078799}" type="pres">
      <dgm:prSet presAssocID="{848213F5-9EFC-4AE8-9C6B-0CBC66E477FC}" presName="hierChild2" presStyleCnt="0"/>
      <dgm:spPr/>
    </dgm:pt>
    <dgm:pt modelId="{ACD0F991-2D38-48AB-8935-7BEA92E816D6}" type="pres">
      <dgm:prSet presAssocID="{194FC9D9-F2B3-4139-89F8-C2A2EDC1EEA2}" presName="Name37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16CF0064-91A8-4747-AAB9-C0E4A2B00EA0}" type="pres">
      <dgm:prSet presAssocID="{3461C28E-99EC-4D8A-A4AA-40582C159EFA}" presName="hierRoot2" presStyleCnt="0">
        <dgm:presLayoutVars>
          <dgm:hierBranch val="init"/>
        </dgm:presLayoutVars>
      </dgm:prSet>
      <dgm:spPr/>
    </dgm:pt>
    <dgm:pt modelId="{200D0E86-CBEC-4DB4-9782-245FCA269FFA}" type="pres">
      <dgm:prSet presAssocID="{3461C28E-99EC-4D8A-A4AA-40582C159EFA}" presName="rootComposite" presStyleCnt="0"/>
      <dgm:spPr/>
    </dgm:pt>
    <dgm:pt modelId="{7D239631-891F-4922-BB37-846D87A25000}" type="pres">
      <dgm:prSet presAssocID="{3461C28E-99EC-4D8A-A4AA-40582C159EFA}" presName="rootText" presStyleLbl="node2" presStyleIdx="0" presStyleCnt="2" custScaleX="154172" custScaleY="5718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E4E8B4D-3D2A-4ED1-9C5B-4428302E6D66}" type="pres">
      <dgm:prSet presAssocID="{3461C28E-99EC-4D8A-A4AA-40582C159EFA}" presName="rootConnector" presStyleLbl="node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46834C0D-B831-45D8-893F-EE260E8B7C86}" type="pres">
      <dgm:prSet presAssocID="{3461C28E-99EC-4D8A-A4AA-40582C159EFA}" presName="hierChild4" presStyleCnt="0"/>
      <dgm:spPr/>
    </dgm:pt>
    <dgm:pt modelId="{77D62BE9-2486-4383-9BC0-E5C959745EA4}" type="pres">
      <dgm:prSet presAssocID="{3461C28E-99EC-4D8A-A4AA-40582C159EFA}" presName="hierChild5" presStyleCnt="0"/>
      <dgm:spPr/>
    </dgm:pt>
    <dgm:pt modelId="{10228D11-3778-4556-99FE-DC662857B9B6}" type="pres">
      <dgm:prSet presAssocID="{14A79CEE-1B15-4932-937E-00996F7CBF54}" presName="Name37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668A44DE-466D-436C-8413-31E040815E78}" type="pres">
      <dgm:prSet presAssocID="{63BEA723-185C-4B26-9DFC-A960315BAB96}" presName="hierRoot2" presStyleCnt="0">
        <dgm:presLayoutVars>
          <dgm:hierBranch val="init"/>
        </dgm:presLayoutVars>
      </dgm:prSet>
      <dgm:spPr/>
    </dgm:pt>
    <dgm:pt modelId="{CDBEEC2B-DA7E-45EA-9936-504A47D10799}" type="pres">
      <dgm:prSet presAssocID="{63BEA723-185C-4B26-9DFC-A960315BAB96}" presName="rootComposite" presStyleCnt="0"/>
      <dgm:spPr/>
    </dgm:pt>
    <dgm:pt modelId="{EBC42C34-9AA2-4F7E-BDB1-0A9E2D88E140}" type="pres">
      <dgm:prSet presAssocID="{63BEA723-185C-4B26-9DFC-A960315BAB96}" presName="rootText" presStyleLbl="node2" presStyleIdx="1" presStyleCnt="2" custScaleX="154172" custScaleY="5718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FC5C6EF-B8D7-4CA9-9A81-0EAB52A64755}" type="pres">
      <dgm:prSet presAssocID="{63BEA723-185C-4B26-9DFC-A960315BAB96}" presName="rootConnector" presStyleLbl="node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286674CD-6F7B-4771-B11C-DB65DDE79A42}" type="pres">
      <dgm:prSet presAssocID="{63BEA723-185C-4B26-9DFC-A960315BAB96}" presName="hierChild4" presStyleCnt="0"/>
      <dgm:spPr/>
    </dgm:pt>
    <dgm:pt modelId="{7EDFCB30-EBE7-4C24-AB0E-6333240FF9EF}" type="pres">
      <dgm:prSet presAssocID="{63BEA723-185C-4B26-9DFC-A960315BAB96}" presName="hierChild5" presStyleCnt="0"/>
      <dgm:spPr/>
    </dgm:pt>
    <dgm:pt modelId="{3F8749FF-6B6B-4B74-B54A-4A694821BC96}" type="pres">
      <dgm:prSet presAssocID="{848213F5-9EFC-4AE8-9C6B-0CBC66E477FC}" presName="hierChild3" presStyleCnt="0"/>
      <dgm:spPr/>
    </dgm:pt>
  </dgm:ptLst>
  <dgm:cxnLst>
    <dgm:cxn modelId="{B63CF4DB-7C4C-467F-83D8-CE3FBEC3E67F}" type="presOf" srcId="{63BEA723-185C-4B26-9DFC-A960315BAB96}" destId="{BFC5C6EF-B8D7-4CA9-9A81-0EAB52A64755}" srcOrd="1" destOrd="0" presId="urn:microsoft.com/office/officeart/2005/8/layout/orgChart1"/>
    <dgm:cxn modelId="{06C02BF3-8E88-4812-8385-8F41B2FBF572}" type="presOf" srcId="{848213F5-9EFC-4AE8-9C6B-0CBC66E477FC}" destId="{0DE08EF2-86B7-48F9-A004-4F362A0273FF}" srcOrd="0" destOrd="0" presId="urn:microsoft.com/office/officeart/2005/8/layout/orgChart1"/>
    <dgm:cxn modelId="{40138C17-123F-46E5-B556-5A121E5C37D2}" type="presOf" srcId="{14A79CEE-1B15-4932-937E-00996F7CBF54}" destId="{10228D11-3778-4556-99FE-DC662857B9B6}" srcOrd="0" destOrd="0" presId="urn:microsoft.com/office/officeart/2005/8/layout/orgChart1"/>
    <dgm:cxn modelId="{8F193467-18CC-4BBA-8215-745FA08831C9}" srcId="{848213F5-9EFC-4AE8-9C6B-0CBC66E477FC}" destId="{63BEA723-185C-4B26-9DFC-A960315BAB96}" srcOrd="1" destOrd="0" parTransId="{14A79CEE-1B15-4932-937E-00996F7CBF54}" sibTransId="{7FC32B4D-3811-4331-A91D-2F13648FABF6}"/>
    <dgm:cxn modelId="{F5C2AF5B-AD7D-4954-864C-9C457CB7D94E}" type="presOf" srcId="{3461C28E-99EC-4D8A-A4AA-40582C159EFA}" destId="{7D239631-891F-4922-BB37-846D87A25000}" srcOrd="0" destOrd="0" presId="urn:microsoft.com/office/officeart/2005/8/layout/orgChart1"/>
    <dgm:cxn modelId="{95EF5B0F-C3A1-4B81-8084-20AA38C152C3}" srcId="{848213F5-9EFC-4AE8-9C6B-0CBC66E477FC}" destId="{3461C28E-99EC-4D8A-A4AA-40582C159EFA}" srcOrd="0" destOrd="0" parTransId="{194FC9D9-F2B3-4139-89F8-C2A2EDC1EEA2}" sibTransId="{FDC5E092-6AE2-4A0B-82CA-7A045E91E5AA}"/>
    <dgm:cxn modelId="{D538C36B-2457-4F42-8C78-910B89DC41AC}" type="presOf" srcId="{848213F5-9EFC-4AE8-9C6B-0CBC66E477FC}" destId="{A72675AE-AFFD-4F5C-9677-2AC37A1DE315}" srcOrd="1" destOrd="0" presId="urn:microsoft.com/office/officeart/2005/8/layout/orgChart1"/>
    <dgm:cxn modelId="{EE82EB55-4C91-4E36-8F1C-822233A54BE7}" type="presOf" srcId="{194FC9D9-F2B3-4139-89F8-C2A2EDC1EEA2}" destId="{ACD0F991-2D38-48AB-8935-7BEA92E816D6}" srcOrd="0" destOrd="0" presId="urn:microsoft.com/office/officeart/2005/8/layout/orgChart1"/>
    <dgm:cxn modelId="{78232D1C-C045-4CF8-9B86-0F01CE30A1D6}" type="presOf" srcId="{3461C28E-99EC-4D8A-A4AA-40582C159EFA}" destId="{5E4E8B4D-3D2A-4ED1-9C5B-4428302E6D66}" srcOrd="1" destOrd="0" presId="urn:microsoft.com/office/officeart/2005/8/layout/orgChart1"/>
    <dgm:cxn modelId="{F5154759-689A-4D19-937D-C49EDEDCF416}" srcId="{1ED7E011-B147-402D-A15C-C192B20E65F5}" destId="{848213F5-9EFC-4AE8-9C6B-0CBC66E477FC}" srcOrd="0" destOrd="0" parTransId="{921C6668-3664-44DA-B01B-55EE6436F1B4}" sibTransId="{E3E61AFE-51F0-45BD-A505-9474CBBECC65}"/>
    <dgm:cxn modelId="{BDCF36AE-93AA-4AFA-B319-18364F6BE7ED}" type="presOf" srcId="{63BEA723-185C-4B26-9DFC-A960315BAB96}" destId="{EBC42C34-9AA2-4F7E-BDB1-0A9E2D88E140}" srcOrd="0" destOrd="0" presId="urn:microsoft.com/office/officeart/2005/8/layout/orgChart1"/>
    <dgm:cxn modelId="{DC2B3E95-39C5-453B-9D37-AD7F440FB0EF}" type="presOf" srcId="{1ED7E011-B147-402D-A15C-C192B20E65F5}" destId="{1A121786-3661-434E-A24E-AADBB5906269}" srcOrd="0" destOrd="0" presId="urn:microsoft.com/office/officeart/2005/8/layout/orgChart1"/>
    <dgm:cxn modelId="{73C6FE3F-052A-4F60-9421-9AFD950DA680}" type="presParOf" srcId="{1A121786-3661-434E-A24E-AADBB5906269}" destId="{4C1E69B9-D14C-49A6-8301-9422DFBE0855}" srcOrd="0" destOrd="0" presId="urn:microsoft.com/office/officeart/2005/8/layout/orgChart1"/>
    <dgm:cxn modelId="{1C96C15E-57B9-464F-8B02-1F352E9DD114}" type="presParOf" srcId="{4C1E69B9-D14C-49A6-8301-9422DFBE0855}" destId="{EEEED73A-EB8F-414B-BA12-7676894FADA9}" srcOrd="0" destOrd="0" presId="urn:microsoft.com/office/officeart/2005/8/layout/orgChart1"/>
    <dgm:cxn modelId="{C6474921-3E52-4186-8007-F3B2A8F3C0E5}" type="presParOf" srcId="{EEEED73A-EB8F-414B-BA12-7676894FADA9}" destId="{0DE08EF2-86B7-48F9-A004-4F362A0273FF}" srcOrd="0" destOrd="0" presId="urn:microsoft.com/office/officeart/2005/8/layout/orgChart1"/>
    <dgm:cxn modelId="{5A785F5E-FC2F-42F4-AAA5-8F10371675DF}" type="presParOf" srcId="{EEEED73A-EB8F-414B-BA12-7676894FADA9}" destId="{A72675AE-AFFD-4F5C-9677-2AC37A1DE315}" srcOrd="1" destOrd="0" presId="urn:microsoft.com/office/officeart/2005/8/layout/orgChart1"/>
    <dgm:cxn modelId="{DA56CB0E-ECC2-4ABD-BDD3-1478D6E557E8}" type="presParOf" srcId="{4C1E69B9-D14C-49A6-8301-9422DFBE0855}" destId="{7346E327-13A6-4CF8-8A54-B5B650078799}" srcOrd="1" destOrd="0" presId="urn:microsoft.com/office/officeart/2005/8/layout/orgChart1"/>
    <dgm:cxn modelId="{F3D1DC62-996E-4F88-8675-78F1AD6741AF}" type="presParOf" srcId="{7346E327-13A6-4CF8-8A54-B5B650078799}" destId="{ACD0F991-2D38-48AB-8935-7BEA92E816D6}" srcOrd="0" destOrd="0" presId="urn:microsoft.com/office/officeart/2005/8/layout/orgChart1"/>
    <dgm:cxn modelId="{93AC84D7-038C-4B03-9517-C828DE90B335}" type="presParOf" srcId="{7346E327-13A6-4CF8-8A54-B5B650078799}" destId="{16CF0064-91A8-4747-AAB9-C0E4A2B00EA0}" srcOrd="1" destOrd="0" presId="urn:microsoft.com/office/officeart/2005/8/layout/orgChart1"/>
    <dgm:cxn modelId="{CC454AA4-FF87-43D1-8879-558FE2C11217}" type="presParOf" srcId="{16CF0064-91A8-4747-AAB9-C0E4A2B00EA0}" destId="{200D0E86-CBEC-4DB4-9782-245FCA269FFA}" srcOrd="0" destOrd="0" presId="urn:microsoft.com/office/officeart/2005/8/layout/orgChart1"/>
    <dgm:cxn modelId="{15E8FC72-09BF-44E1-966B-C97A6191B176}" type="presParOf" srcId="{200D0E86-CBEC-4DB4-9782-245FCA269FFA}" destId="{7D239631-891F-4922-BB37-846D87A25000}" srcOrd="0" destOrd="0" presId="urn:microsoft.com/office/officeart/2005/8/layout/orgChart1"/>
    <dgm:cxn modelId="{06BF1A70-60E6-4709-814A-A58D16ABF975}" type="presParOf" srcId="{200D0E86-CBEC-4DB4-9782-245FCA269FFA}" destId="{5E4E8B4D-3D2A-4ED1-9C5B-4428302E6D66}" srcOrd="1" destOrd="0" presId="urn:microsoft.com/office/officeart/2005/8/layout/orgChart1"/>
    <dgm:cxn modelId="{3ACDC92D-2059-4E83-B6E5-E32597A88633}" type="presParOf" srcId="{16CF0064-91A8-4747-AAB9-C0E4A2B00EA0}" destId="{46834C0D-B831-45D8-893F-EE260E8B7C86}" srcOrd="1" destOrd="0" presId="urn:microsoft.com/office/officeart/2005/8/layout/orgChart1"/>
    <dgm:cxn modelId="{2DC4863A-AB9B-4218-828C-A645A0026CAB}" type="presParOf" srcId="{16CF0064-91A8-4747-AAB9-C0E4A2B00EA0}" destId="{77D62BE9-2486-4383-9BC0-E5C959745EA4}" srcOrd="2" destOrd="0" presId="urn:microsoft.com/office/officeart/2005/8/layout/orgChart1"/>
    <dgm:cxn modelId="{25E28C68-85E5-4E70-8B86-1D3ED63BCF10}" type="presParOf" srcId="{7346E327-13A6-4CF8-8A54-B5B650078799}" destId="{10228D11-3778-4556-99FE-DC662857B9B6}" srcOrd="2" destOrd="0" presId="urn:microsoft.com/office/officeart/2005/8/layout/orgChart1"/>
    <dgm:cxn modelId="{920AECB1-355E-44D0-B1EC-4DD09D267DDB}" type="presParOf" srcId="{7346E327-13A6-4CF8-8A54-B5B650078799}" destId="{668A44DE-466D-436C-8413-31E040815E78}" srcOrd="3" destOrd="0" presId="urn:microsoft.com/office/officeart/2005/8/layout/orgChart1"/>
    <dgm:cxn modelId="{78D4D9DC-A006-4602-9046-597117D2CE15}" type="presParOf" srcId="{668A44DE-466D-436C-8413-31E040815E78}" destId="{CDBEEC2B-DA7E-45EA-9936-504A47D10799}" srcOrd="0" destOrd="0" presId="urn:microsoft.com/office/officeart/2005/8/layout/orgChart1"/>
    <dgm:cxn modelId="{C5F7B300-A33E-4E98-97D7-0A371830C80D}" type="presParOf" srcId="{CDBEEC2B-DA7E-45EA-9936-504A47D10799}" destId="{EBC42C34-9AA2-4F7E-BDB1-0A9E2D88E140}" srcOrd="0" destOrd="0" presId="urn:microsoft.com/office/officeart/2005/8/layout/orgChart1"/>
    <dgm:cxn modelId="{C1CE38A4-3987-4585-ADFD-597DA3876809}" type="presParOf" srcId="{CDBEEC2B-DA7E-45EA-9936-504A47D10799}" destId="{BFC5C6EF-B8D7-4CA9-9A81-0EAB52A64755}" srcOrd="1" destOrd="0" presId="urn:microsoft.com/office/officeart/2005/8/layout/orgChart1"/>
    <dgm:cxn modelId="{1C002A42-02B2-435E-AAB4-4E57183C0DC6}" type="presParOf" srcId="{668A44DE-466D-436C-8413-31E040815E78}" destId="{286674CD-6F7B-4771-B11C-DB65DDE79A42}" srcOrd="1" destOrd="0" presId="urn:microsoft.com/office/officeart/2005/8/layout/orgChart1"/>
    <dgm:cxn modelId="{1FD97A5F-9413-41D3-8B0C-3701F7502F1A}" type="presParOf" srcId="{668A44DE-466D-436C-8413-31E040815E78}" destId="{7EDFCB30-EBE7-4C24-AB0E-6333240FF9EF}" srcOrd="2" destOrd="0" presId="urn:microsoft.com/office/officeart/2005/8/layout/orgChart1"/>
    <dgm:cxn modelId="{ECE04FC7-B7B6-4836-8415-DFCE55293681}" type="presParOf" srcId="{4C1E69B9-D14C-49A6-8301-9422DFBE0855}" destId="{3F8749FF-6B6B-4B74-B54A-4A694821BC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28D11-3778-4556-99FE-DC662857B9B6}">
      <dsp:nvSpPr>
        <dsp:cNvPr id="0" name=""/>
        <dsp:cNvSpPr/>
      </dsp:nvSpPr>
      <dsp:spPr>
        <a:xfrm>
          <a:off x="2160240" y="478948"/>
          <a:ext cx="1147897" cy="275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612"/>
              </a:lnTo>
              <a:lnTo>
                <a:pt x="1147897" y="137612"/>
              </a:lnTo>
              <a:lnTo>
                <a:pt x="1147897" y="27522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wo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0F991-2D38-48AB-8935-7BEA92E816D6}">
      <dsp:nvSpPr>
        <dsp:cNvPr id="0" name=""/>
        <dsp:cNvSpPr/>
      </dsp:nvSpPr>
      <dsp:spPr>
        <a:xfrm>
          <a:off x="1012342" y="478948"/>
          <a:ext cx="1147897" cy="275224"/>
        </a:xfrm>
        <a:custGeom>
          <a:avLst/>
          <a:gdLst/>
          <a:ahLst/>
          <a:cxnLst/>
          <a:rect l="0" t="0" r="0" b="0"/>
          <a:pathLst>
            <a:path>
              <a:moveTo>
                <a:pt x="1147897" y="0"/>
              </a:moveTo>
              <a:lnTo>
                <a:pt x="1147897" y="137612"/>
              </a:lnTo>
              <a:lnTo>
                <a:pt x="0" y="137612"/>
              </a:lnTo>
              <a:lnTo>
                <a:pt x="0" y="27522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wo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08EF2-86B7-48F9-A004-4F362A0273FF}">
      <dsp:nvSpPr>
        <dsp:cNvPr id="0" name=""/>
        <dsp:cNvSpPr/>
      </dsp:nvSpPr>
      <dsp:spPr>
        <a:xfrm>
          <a:off x="936105" y="180814"/>
          <a:ext cx="2448269" cy="29813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woPt" dir="t"/>
        </a:scene3d>
        <a:sp3d prstMaterial="softEdge"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Director</a:t>
          </a:r>
          <a:endParaRPr lang="ko-KR" altLang="en-US" sz="1800" b="1" kern="1200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sp:txBody>
      <dsp:txXfrm>
        <a:off x="936105" y="180814"/>
        <a:ext cx="2448269" cy="298134"/>
      </dsp:txXfrm>
    </dsp:sp>
    <dsp:sp modelId="{7D239631-891F-4922-BB37-846D87A25000}">
      <dsp:nvSpPr>
        <dsp:cNvPr id="0" name=""/>
        <dsp:cNvSpPr/>
      </dsp:nvSpPr>
      <dsp:spPr>
        <a:xfrm>
          <a:off x="2057" y="754173"/>
          <a:ext cx="2020570" cy="374758"/>
        </a:xfrm>
        <a:prstGeom prst="rect">
          <a:avLst/>
        </a:prstGeom>
        <a:solidFill>
          <a:srgbClr val="FFCC9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woPt" dir="t"/>
        </a:scene3d>
        <a:sp3d prstMaterial="softEdge"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Management  Team</a:t>
          </a:r>
          <a:endParaRPr lang="ko-KR" altLang="en-US" sz="1600" b="1" kern="1200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sp:txBody>
      <dsp:txXfrm>
        <a:off x="2057" y="754173"/>
        <a:ext cx="2020570" cy="374758"/>
      </dsp:txXfrm>
    </dsp:sp>
    <dsp:sp modelId="{EBC42C34-9AA2-4F7E-BDB1-0A9E2D88E140}">
      <dsp:nvSpPr>
        <dsp:cNvPr id="0" name=""/>
        <dsp:cNvSpPr/>
      </dsp:nvSpPr>
      <dsp:spPr>
        <a:xfrm>
          <a:off x="2297852" y="754173"/>
          <a:ext cx="2020570" cy="374758"/>
        </a:xfrm>
        <a:prstGeom prst="rect">
          <a:avLst/>
        </a:prstGeom>
        <a:solidFill>
          <a:srgbClr val="FFCC9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woPt" dir="t"/>
        </a:scene3d>
        <a:sp3d prstMaterial="softEdge"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Construction Team </a:t>
          </a:r>
          <a:endParaRPr lang="ko-KR" altLang="en-US" sz="1600" b="1" kern="1200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sp:txBody>
      <dsp:txXfrm>
        <a:off x="2297852" y="754173"/>
        <a:ext cx="2020570" cy="374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4D4BF-8D28-44AA-971A-403CC4089F82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5CE71-E624-47B4-8DF1-12C11ADD74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007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5659" cy="496332"/>
          </a:xfrm>
          <a:prstGeom prst="rect">
            <a:avLst/>
          </a:prstGeom>
        </p:spPr>
        <p:txBody>
          <a:bodyPr vert="horz" lIns="91400" tIns="45704" rIns="91400" bIns="4570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4"/>
            <a:ext cx="2945659" cy="496332"/>
          </a:xfrm>
          <a:prstGeom prst="rect">
            <a:avLst/>
          </a:prstGeom>
        </p:spPr>
        <p:txBody>
          <a:bodyPr vert="horz" lIns="91400" tIns="45704" rIns="91400" bIns="45704" rtlCol="0"/>
          <a:lstStyle>
            <a:lvl1pPr algn="r">
              <a:defRPr sz="1200"/>
            </a:lvl1pPr>
          </a:lstStyle>
          <a:p>
            <a:fld id="{C2E9CC7E-A409-43C1-A79C-B2696563474A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0" tIns="45704" rIns="91400" bIns="4570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00" tIns="45704" rIns="91400" bIns="45704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428587"/>
            <a:ext cx="2945659" cy="496332"/>
          </a:xfrm>
          <a:prstGeom prst="rect">
            <a:avLst/>
          </a:prstGeom>
        </p:spPr>
        <p:txBody>
          <a:bodyPr vert="horz" lIns="91400" tIns="45704" rIns="91400" bIns="4570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7"/>
            <a:ext cx="2945659" cy="496332"/>
          </a:xfrm>
          <a:prstGeom prst="rect">
            <a:avLst/>
          </a:prstGeom>
        </p:spPr>
        <p:txBody>
          <a:bodyPr vert="horz" lIns="91400" tIns="45704" rIns="91400" bIns="45704" rtlCol="0" anchor="b"/>
          <a:lstStyle>
            <a:lvl1pPr algn="r">
              <a:defRPr sz="1200"/>
            </a:lvl1pPr>
          </a:lstStyle>
          <a:p>
            <a:fld id="{4CB99276-45E5-4704-8D64-B6DAF5E6C6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542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99276-45E5-4704-8D64-B6DAF5E6C6C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686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99276-45E5-4704-8D64-B6DAF5E6C6C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426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99276-45E5-4704-8D64-B6DAF5E6C6C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1565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First issue is </a:t>
            </a:r>
            <a:r>
              <a:rPr lang="en-US" altLang="ko-KR" dirty="0" smtClean="0">
                <a:latin typeface="Arial" pitchFamily="34" charset="0"/>
              </a:rPr>
              <a:t>“</a:t>
            </a:r>
            <a:r>
              <a:rPr lang="en-US" altLang="ko-KR" dirty="0" smtClean="0"/>
              <a:t>the </a:t>
            </a:r>
            <a:r>
              <a:rPr lang="en-US" altLang="ko-KR" sz="1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Enhancement of the Flood Control Capacity</a:t>
            </a:r>
            <a:r>
              <a:rPr lang="en-US" altLang="ko-KR" dirty="0" smtClean="0">
                <a:latin typeface="Arial" pitchFamily="34" charset="0"/>
              </a:rPr>
              <a:t>”</a:t>
            </a:r>
            <a:r>
              <a:rPr lang="en-US" altLang="ko-KR" dirty="0" smtClean="0"/>
              <a:t>.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As you know, because of climate change, strong floods and rainfalls occurred more often than before.</a:t>
            </a:r>
          </a:p>
          <a:p>
            <a:pPr eaLnBrk="1" hangingPunct="1"/>
            <a:r>
              <a:rPr lang="en-US" altLang="ko-KR" dirty="0" smtClean="0"/>
              <a:t>So the design factors of dam had to be changed.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For example, PMP, PMF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So we couldn’t assure the dam’s safety.</a:t>
            </a:r>
          </a:p>
          <a:p>
            <a:pPr eaLnBrk="1" hangingPunct="1"/>
            <a:r>
              <a:rPr lang="en-US" altLang="ko-KR" dirty="0" smtClean="0"/>
              <a:t>Finally we decided to make another spillway for hydrological stability of dam.</a:t>
            </a:r>
          </a:p>
          <a:p>
            <a:pPr>
              <a:lnSpc>
                <a:spcPct val="100000"/>
              </a:lnSpc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99276-45E5-4704-8D64-B6DAF5E6C6C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594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This is an aerial view of </a:t>
            </a:r>
            <a:r>
              <a:rPr lang="ko-KR" altLang="en-US" dirty="0" smtClean="0"/>
              <a:t>소양강댐</a:t>
            </a:r>
            <a:r>
              <a:rPr lang="en-US" altLang="ko-KR" dirty="0" smtClean="0"/>
              <a:t>.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this is the auxiliary spillway which is low-slope tunnel type.</a:t>
            </a:r>
          </a:p>
          <a:p>
            <a:pPr eaLnBrk="1" hangingPunct="1"/>
            <a:r>
              <a:rPr lang="en-US" altLang="ko-KR" dirty="0" smtClean="0"/>
              <a:t>It consists of  2 Tunnels, and diameter is 14m. The length is about 1,200m</a:t>
            </a:r>
          </a:p>
          <a:p>
            <a:pPr eaLnBrk="1" hangingPunct="1"/>
            <a:r>
              <a:rPr lang="en-US" altLang="ko-KR" dirty="0" smtClean="0"/>
              <a:t>Max outflow of these tunnel is 6,700 tons</a:t>
            </a:r>
          </a:p>
          <a:p>
            <a:pPr eaLnBrk="1" hangingPunct="1"/>
            <a:r>
              <a:rPr lang="en-US" altLang="ko-KR" dirty="0" smtClean="0"/>
              <a:t>The construction period is from 2004 to 2010.</a:t>
            </a:r>
          </a:p>
          <a:p>
            <a:pPr eaLnBrk="1" hangingPunct="1"/>
            <a:r>
              <a:rPr lang="en-US" altLang="ko-KR" dirty="0" smtClean="0"/>
              <a:t>The cost is 154 mil. US dollars.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99276-45E5-4704-8D64-B6DAF5E6C6C7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959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And the second issue is the facility of a selective intake which is under construction, now.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In 2006 Summer, Highly turbid water </a:t>
            </a:r>
            <a:r>
              <a:rPr lang="en-US" altLang="ko-KR" dirty="0" err="1" smtClean="0"/>
              <a:t>inflowed</a:t>
            </a:r>
            <a:r>
              <a:rPr lang="en-US" altLang="ko-KR" dirty="0" smtClean="0"/>
              <a:t> into </a:t>
            </a:r>
            <a:r>
              <a:rPr lang="en-US" altLang="ko-KR" dirty="0" err="1" smtClean="0"/>
              <a:t>Soyanggang</a:t>
            </a:r>
            <a:r>
              <a:rPr lang="en-US" altLang="ko-KR" dirty="0" smtClean="0"/>
              <a:t> Dam after strong heavy rain.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It took about 226 days to make water quality below 10NTU.</a:t>
            </a:r>
          </a:p>
          <a:p>
            <a:r>
              <a:rPr lang="en-US" altLang="ko-KR" dirty="0" smtClean="0"/>
              <a:t>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99276-45E5-4704-8D64-B6DAF5E6C6C7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2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 is an bird’s eye view.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Tunnel type is circular. The diameter is 7.3m and the length is 62.0m.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99276-45E5-4704-8D64-B6DAF5E6C6C7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8655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99276-45E5-4704-8D64-B6DAF5E6C6C7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570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99276-45E5-4704-8D64-B6DAF5E6C6C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4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99276-45E5-4704-8D64-B6DAF5E6C6C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9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This is a Korean Peninsula. </a:t>
            </a:r>
            <a:r>
              <a:rPr lang="ko-KR" altLang="en-US" dirty="0" smtClean="0"/>
              <a:t>소양강댐 </a:t>
            </a:r>
            <a:r>
              <a:rPr lang="en-US" altLang="ko-KR" dirty="0" smtClean="0"/>
              <a:t>is</a:t>
            </a:r>
            <a:r>
              <a:rPr lang="ko-KR" altLang="en-US" dirty="0" smtClean="0"/>
              <a:t> </a:t>
            </a:r>
            <a:r>
              <a:rPr lang="en-US" altLang="ko-KR" dirty="0" smtClean="0"/>
              <a:t>located in the Gang-won province.</a:t>
            </a:r>
          </a:p>
          <a:p>
            <a:pPr eaLnBrk="1" hangingPunct="1"/>
            <a:r>
              <a:rPr lang="en-US" altLang="ko-KR" dirty="0" smtClean="0"/>
              <a:t>The construction was started in 1967. At that time Korea was the period of industrialization.</a:t>
            </a:r>
          </a:p>
          <a:p>
            <a:pPr eaLnBrk="1" hangingPunct="1"/>
            <a:r>
              <a:rPr lang="en-US" altLang="ko-KR" dirty="0" smtClean="0"/>
              <a:t>And it was completed in 1973. it took about 6 years.</a:t>
            </a:r>
          </a:p>
          <a:p>
            <a:pPr eaLnBrk="1" hangingPunct="1"/>
            <a:r>
              <a:rPr lang="en-US" altLang="ko-KR" dirty="0" smtClean="0"/>
              <a:t>Since the completion, K-water has managed this Dam until now.</a:t>
            </a:r>
          </a:p>
          <a:p>
            <a:pPr eaLnBrk="1" hangingPunct="1"/>
            <a:r>
              <a:rPr lang="en-US" altLang="ko-KR" dirty="0" smtClean="0"/>
              <a:t>Our office has 2 teams and 50 members are working here.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99276-45E5-4704-8D64-B6DAF5E6C6C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3608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99276-45E5-4704-8D64-B6DAF5E6C6C7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34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Our main roles are / flood control, water supply and electric generation by using dam.</a:t>
            </a:r>
          </a:p>
          <a:p>
            <a:pPr eaLnBrk="1" hangingPunct="1"/>
            <a:r>
              <a:rPr lang="en-US" altLang="ko-KR" dirty="0" smtClean="0"/>
              <a:t>In addition, we manage dam and subsidiary facilities as well as water quality.</a:t>
            </a:r>
          </a:p>
          <a:p>
            <a:pPr eaLnBrk="1" hangingPunct="1"/>
            <a:r>
              <a:rPr lang="en-US" altLang="ko-KR" dirty="0" smtClean="0"/>
              <a:t>And we also do various social contribution activities.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Next, let</a:t>
            </a:r>
            <a:r>
              <a:rPr lang="en-US" altLang="ko-KR" dirty="0" smtClean="0">
                <a:latin typeface="Arial" pitchFamily="34" charset="0"/>
              </a:rPr>
              <a:t>’</a:t>
            </a:r>
            <a:r>
              <a:rPr lang="en-US" altLang="ko-KR" dirty="0" smtClean="0"/>
              <a:t>s look at this map</a:t>
            </a:r>
          </a:p>
          <a:p>
            <a:pPr eaLnBrk="1" hangingPunct="1"/>
            <a:r>
              <a:rPr lang="en-US" altLang="ko-KR" dirty="0" smtClean="0"/>
              <a:t>The blue line means the boundary of the basin.</a:t>
            </a:r>
          </a:p>
          <a:p>
            <a:pPr eaLnBrk="1" hangingPunct="1"/>
            <a:r>
              <a:rPr lang="en-US" altLang="ko-KR" dirty="0" smtClean="0"/>
              <a:t>The area is 2,703 square kilo meters.</a:t>
            </a:r>
          </a:p>
          <a:p>
            <a:pPr eaLnBrk="1" hangingPunct="1"/>
            <a:r>
              <a:rPr lang="en-US" altLang="ko-KR" dirty="0" smtClean="0"/>
              <a:t>When the water level comes to flood water level, the reservoir area is 70 square kilo meters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99276-45E5-4704-8D64-B6DAF5E6C6C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9452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z="1200" dirty="0" smtClean="0"/>
              <a:t>This picture is the cross section of </a:t>
            </a:r>
            <a:r>
              <a:rPr lang="ko-KR" altLang="en-US" sz="1200" dirty="0" smtClean="0"/>
              <a:t>소양강댐</a:t>
            </a:r>
            <a:r>
              <a:rPr lang="en-US" altLang="ko-KR" sz="1200" dirty="0" smtClean="0"/>
              <a:t>.</a:t>
            </a:r>
          </a:p>
          <a:p>
            <a:pPr eaLnBrk="1" hangingPunct="1"/>
            <a:r>
              <a:rPr lang="en-US" altLang="ko-KR" sz="1200" dirty="0" smtClean="0"/>
              <a:t>The type of dam is earth core rock-fill dam.</a:t>
            </a:r>
          </a:p>
          <a:p>
            <a:pPr eaLnBrk="1" hangingPunct="1"/>
            <a:r>
              <a:rPr lang="en-US" altLang="ko-KR" sz="1200" dirty="0" smtClean="0"/>
              <a:t>As you see from the center, It is made of clay, filter, sand &amp; gravel and rock.</a:t>
            </a:r>
          </a:p>
          <a:p>
            <a:pPr eaLnBrk="1" hangingPunct="1"/>
            <a:endParaRPr lang="en-US" altLang="ko-KR" sz="1200" dirty="0" smtClean="0"/>
          </a:p>
          <a:p>
            <a:pPr eaLnBrk="1" hangingPunct="1"/>
            <a:r>
              <a:rPr lang="en-US" altLang="ko-KR" sz="1200" dirty="0" smtClean="0"/>
              <a:t>The Dam’s height is 123m and length is 530m </a:t>
            </a:r>
          </a:p>
          <a:p>
            <a:pPr eaLnBrk="1" hangingPunct="1"/>
            <a:r>
              <a:rPr lang="en-US" altLang="ko-KR" sz="1200" dirty="0" smtClean="0"/>
              <a:t>And the spillway is located in left side of the dam. It has 5 gates. The width is 13m and the height is 13m.</a:t>
            </a:r>
          </a:p>
          <a:p>
            <a:pPr eaLnBrk="1" hangingPunct="1"/>
            <a:endParaRPr lang="en-US" altLang="ko-KR" sz="1200" dirty="0" smtClean="0"/>
          </a:p>
          <a:p>
            <a:pPr eaLnBrk="1" hangingPunct="1"/>
            <a:r>
              <a:rPr lang="en-US" altLang="ko-KR" sz="1200" dirty="0" smtClean="0"/>
              <a:t>Okay, Next, I</a:t>
            </a:r>
            <a:r>
              <a:rPr lang="en-US" altLang="ko-KR" sz="1200" dirty="0" smtClean="0">
                <a:latin typeface="Arial" pitchFamily="34" charset="0"/>
              </a:rPr>
              <a:t>’</a:t>
            </a:r>
            <a:r>
              <a:rPr lang="en-US" altLang="ko-KR" sz="1200" dirty="0" smtClean="0"/>
              <a:t>ll explain the water level of </a:t>
            </a:r>
            <a:r>
              <a:rPr lang="ko-KR" altLang="en-US" sz="1200" dirty="0" smtClean="0"/>
              <a:t>소양강댐</a:t>
            </a:r>
            <a:endParaRPr lang="en-US" altLang="ko-KR" sz="1200" dirty="0" smtClean="0"/>
          </a:p>
          <a:p>
            <a:pPr eaLnBrk="1" hangingPunct="1"/>
            <a:r>
              <a:rPr lang="en-US" altLang="ko-KR" sz="1200" dirty="0" smtClean="0"/>
              <a:t>The flood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water level is this red line. The designed flood frequency is 200-year.</a:t>
            </a:r>
          </a:p>
          <a:p>
            <a:pPr eaLnBrk="1" hangingPunct="1"/>
            <a:r>
              <a:rPr lang="en-US" altLang="ko-KR" sz="1200" dirty="0" smtClean="0"/>
              <a:t>In this case, we can store 2.9bil </a:t>
            </a:r>
            <a:r>
              <a:rPr lang="en-US" altLang="ko-KR" sz="1200" dirty="0" smtClean="0">
                <a:latin typeface="돋움" pitchFamily="50" charset="-127"/>
                <a:ea typeface="돋움" pitchFamily="50" charset="-127"/>
              </a:rPr>
              <a:t>㎥</a:t>
            </a:r>
            <a:r>
              <a:rPr lang="en-US" altLang="ko-KR" sz="1200" dirty="0" smtClean="0"/>
              <a:t> of water.</a:t>
            </a:r>
          </a:p>
          <a:p>
            <a:pPr eaLnBrk="1" hangingPunct="1"/>
            <a:r>
              <a:rPr lang="en-US" altLang="ko-KR" sz="1200" dirty="0" smtClean="0"/>
              <a:t>And normal high water level is 193.5m, restricted water level during flood is 190.3m</a:t>
            </a:r>
          </a:p>
          <a:p>
            <a:pPr eaLnBrk="1" hangingPunct="1"/>
            <a:endParaRPr lang="en-US" altLang="ko-KR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99276-45E5-4704-8D64-B6DAF5E6C6C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7152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The benefit of </a:t>
            </a:r>
            <a:r>
              <a:rPr lang="ko-KR" altLang="en-US" dirty="0" smtClean="0"/>
              <a:t>소양강댐 </a:t>
            </a:r>
            <a:r>
              <a:rPr lang="en-US" altLang="ko-KR" dirty="0" smtClean="0"/>
              <a:t>is like this.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First, we can control downstream flood.</a:t>
            </a:r>
          </a:p>
          <a:p>
            <a:pPr eaLnBrk="1" hangingPunct="1"/>
            <a:r>
              <a:rPr lang="en-US" altLang="ko-KR" dirty="0" smtClean="0"/>
              <a:t>So the downstream areas such as Seoul, </a:t>
            </a:r>
            <a:r>
              <a:rPr lang="ko-KR" altLang="en-US" dirty="0" smtClean="0"/>
              <a:t>춘천</a:t>
            </a:r>
            <a:r>
              <a:rPr lang="en-US" altLang="ko-KR" dirty="0" smtClean="0"/>
              <a:t> are protected safely from the flood.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Second, we can supply sufficient water to downstream</a:t>
            </a:r>
          </a:p>
          <a:p>
            <a:pPr eaLnBrk="1" hangingPunct="1"/>
            <a:r>
              <a:rPr lang="en-US" altLang="ko-KR" dirty="0" smtClean="0"/>
              <a:t>The amount is 1,213mil tons per annum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Third, we can produce clean energy without any pollution.</a:t>
            </a:r>
          </a:p>
          <a:p>
            <a:pPr eaLnBrk="1" hangingPunct="1"/>
            <a:r>
              <a:rPr lang="en-US" altLang="ko-KR" dirty="0" smtClean="0"/>
              <a:t>The amount is 353GWh/annum</a:t>
            </a:r>
          </a:p>
          <a:p>
            <a:pPr eaLnBrk="1" hangingPunct="1"/>
            <a:r>
              <a:rPr lang="en-US" altLang="ko-KR" dirty="0" smtClean="0"/>
              <a:t>It is equal to save 160,000 barrel of oil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99276-45E5-4704-8D64-B6DAF5E6C6C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5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99276-45E5-4704-8D64-B6DAF5E6C6C7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1191-2CB2-4E15-BC26-485B84C17246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34D0-5EBC-40F8-A1B9-A25FD7664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847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1191-2CB2-4E15-BC26-485B84C17246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34D0-5EBC-40F8-A1B9-A25FD7664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32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1191-2CB2-4E15-BC26-485B84C17246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34D0-5EBC-40F8-A1B9-A25FD7664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49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1191-2CB2-4E15-BC26-485B84C17246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34D0-5EBC-40F8-A1B9-A25FD7664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020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1191-2CB2-4E15-BC26-485B84C17246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34D0-5EBC-40F8-A1B9-A25FD7664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387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1191-2CB2-4E15-BC26-485B84C17246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34D0-5EBC-40F8-A1B9-A25FD7664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53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1191-2CB2-4E15-BC26-485B84C17246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34D0-5EBC-40F8-A1B9-A25FD7664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66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1191-2CB2-4E15-BC26-485B84C17246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34D0-5EBC-40F8-A1B9-A25FD7664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76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1191-2CB2-4E15-BC26-485B84C17246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34D0-5EBC-40F8-A1B9-A25FD7664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46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1191-2CB2-4E15-BC26-485B84C17246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34D0-5EBC-40F8-A1B9-A25FD7664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5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1191-2CB2-4E15-BC26-485B84C17246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34D0-5EBC-40F8-A1B9-A25FD7664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376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1191-2CB2-4E15-BC26-485B84C17246}" type="datetimeFigureOut">
              <a:rPr lang="ko-KR" altLang="en-US" smtClean="0"/>
              <a:t>2014-10-21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434D0-5EBC-40F8-A1B9-A25FD7664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61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w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8" descr="D:\댐운영 참고자료\소양강댐 사진&amp;동영상\130325_댐전경_리사이즈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0"/>
          <a:stretch>
            <a:fillRect/>
          </a:stretch>
        </p:blipFill>
        <p:spPr bwMode="auto">
          <a:xfrm>
            <a:off x="0" y="1873250"/>
            <a:ext cx="91440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제목 2"/>
          <p:cNvSpPr txBox="1">
            <a:spLocks/>
          </p:cNvSpPr>
          <p:nvPr/>
        </p:nvSpPr>
        <p:spPr>
          <a:xfrm>
            <a:off x="107503" y="1280954"/>
            <a:ext cx="8842531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contourW="63500">
              <a:bevelT w="127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en-US" sz="6000" kern="1200" cap="all" spc="-100" baseline="0" dirty="0">
                <a:ln w="15875">
                  <a:solidFill>
                    <a:prstClr val="white">
                      <a:alpha val="70000"/>
                    </a:prstClr>
                  </a:solidFill>
                </a:ln>
                <a:gradFill>
                  <a:gsLst>
                    <a:gs pos="32000">
                      <a:prstClr val="white"/>
                    </a:gs>
                    <a:gs pos="49000">
                      <a:prstClr val="white">
                        <a:lumMod val="65000"/>
                      </a:prstClr>
                    </a:gs>
                    <a:gs pos="46000">
                      <a:prstClr val="white">
                        <a:lumMod val="75000"/>
                      </a:prstClr>
                    </a:gs>
                    <a:gs pos="66000">
                      <a:prstClr val="white"/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/>
                  </a:out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lvl="0" algn="ctr"/>
            <a:r>
              <a:rPr lang="en-US" altLang="ko-KR" sz="4000" b="1" spc="-300" dirty="0" smtClean="0">
                <a:ln w="12700">
                  <a:solidFill>
                    <a:srgbClr val="FFFFFF">
                      <a:alpha val="70000"/>
                    </a:srgbClr>
                  </a:solidFill>
                </a:ln>
                <a:gradFill>
                  <a:gsLst>
                    <a:gs pos="3000">
                      <a:srgbClr val="FFFF00"/>
                    </a:gs>
                    <a:gs pos="95000">
                      <a:srgbClr val="CD3E05"/>
                    </a:gs>
                    <a:gs pos="22000">
                      <a:srgbClr val="FFC000"/>
                    </a:gs>
                  </a:gsLst>
                  <a:lin ang="5400000" scaled="0"/>
                </a:gradFill>
                <a:effectLst>
                  <a:glow rad="88900">
                    <a:schemeClr val="tx1">
                      <a:lumMod val="50000"/>
                      <a:lumOff val="50000"/>
                      <a:alpha val="40000"/>
                    </a:schemeClr>
                  </a:glow>
                  <a:outerShdw blurRad="76200" dist="38100" dir="2700000" algn="tl" rotWithShape="0">
                    <a:prstClr val="black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The 8</a:t>
            </a:r>
            <a:r>
              <a:rPr lang="en-US" altLang="ko-KR" sz="4000" b="1" spc="-300" baseline="30000" dirty="0" smtClean="0">
                <a:ln w="12700">
                  <a:solidFill>
                    <a:srgbClr val="FFFFFF">
                      <a:alpha val="70000"/>
                    </a:srgbClr>
                  </a:solidFill>
                </a:ln>
                <a:gradFill>
                  <a:gsLst>
                    <a:gs pos="3000">
                      <a:srgbClr val="FFFF00"/>
                    </a:gs>
                    <a:gs pos="95000">
                      <a:srgbClr val="CD3E05"/>
                    </a:gs>
                    <a:gs pos="22000">
                      <a:srgbClr val="FFC000"/>
                    </a:gs>
                  </a:gsLst>
                  <a:lin ang="5400000" scaled="0"/>
                </a:gradFill>
                <a:effectLst>
                  <a:glow rad="88900">
                    <a:schemeClr val="tx1">
                      <a:lumMod val="50000"/>
                      <a:lumOff val="50000"/>
                      <a:alpha val="40000"/>
                    </a:schemeClr>
                  </a:glow>
                  <a:outerShdw blurRad="76200" dist="38100" dir="2700000" algn="tl" rotWithShape="0">
                    <a:prstClr val="black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th </a:t>
            </a:r>
            <a:r>
              <a:rPr lang="en-US" altLang="ko-KR" sz="4000" b="1" spc="-300" dirty="0">
                <a:ln w="12700">
                  <a:solidFill>
                    <a:srgbClr val="FFFFFF">
                      <a:alpha val="70000"/>
                    </a:srgbClr>
                  </a:solidFill>
                </a:ln>
                <a:gradFill>
                  <a:gsLst>
                    <a:gs pos="3000">
                      <a:srgbClr val="FFFF00"/>
                    </a:gs>
                    <a:gs pos="95000">
                      <a:srgbClr val="CD3E05"/>
                    </a:gs>
                    <a:gs pos="22000">
                      <a:srgbClr val="FFC000"/>
                    </a:gs>
                  </a:gsLst>
                  <a:lin ang="5400000" scaled="0"/>
                </a:gradFill>
                <a:effectLst>
                  <a:glow rad="88900">
                    <a:schemeClr val="tx1">
                      <a:lumMod val="50000"/>
                      <a:lumOff val="50000"/>
                      <a:alpha val="40000"/>
                    </a:schemeClr>
                  </a:glow>
                  <a:outerShdw blurRad="76200" dist="38100" dir="2700000" algn="tl" rotWithShape="0">
                    <a:prstClr val="black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east Asian Dam conference</a:t>
            </a:r>
            <a:r>
              <a:rPr lang="en-US" altLang="ko-KR" sz="4000" b="1" spc="-300" baseline="30000" dirty="0" smtClean="0">
                <a:ln w="12700">
                  <a:solidFill>
                    <a:srgbClr val="FFFFFF">
                      <a:alpha val="70000"/>
                    </a:srgbClr>
                  </a:solidFill>
                </a:ln>
                <a:gradFill>
                  <a:gsLst>
                    <a:gs pos="3000">
                      <a:srgbClr val="FFFF00"/>
                    </a:gs>
                    <a:gs pos="95000">
                      <a:srgbClr val="CD3E05"/>
                    </a:gs>
                    <a:gs pos="22000">
                      <a:srgbClr val="FFC000"/>
                    </a:gs>
                  </a:gsLst>
                  <a:lin ang="5400000" scaled="0"/>
                </a:gradFill>
                <a:effectLst>
                  <a:glow rad="88900">
                    <a:schemeClr val="tx1">
                      <a:lumMod val="50000"/>
                      <a:lumOff val="50000"/>
                      <a:alpha val="40000"/>
                    </a:schemeClr>
                  </a:glow>
                  <a:outerShdw blurRad="76200" dist="38100" dir="2700000" algn="tl" rotWithShape="0">
                    <a:prstClr val="black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4000" b="1" spc="-300" dirty="0">
              <a:ln w="12700">
                <a:solidFill>
                  <a:srgbClr val="FFFFFF">
                    <a:alpha val="70000"/>
                  </a:srgbClr>
                </a:solidFill>
              </a:ln>
              <a:gradFill>
                <a:gsLst>
                  <a:gs pos="3000">
                    <a:srgbClr val="FFFF00"/>
                  </a:gs>
                  <a:gs pos="95000">
                    <a:srgbClr val="CD3E05"/>
                  </a:gs>
                  <a:gs pos="22000">
                    <a:srgbClr val="FFC000"/>
                  </a:gs>
                </a:gsLst>
                <a:lin ang="5400000" scaled="0"/>
              </a:gradFill>
              <a:effectLst>
                <a:glow rad="88900">
                  <a:schemeClr val="tx1">
                    <a:lumMod val="50000"/>
                    <a:lumOff val="50000"/>
                    <a:alpha val="40000"/>
                  </a:schemeClr>
                </a:glow>
                <a:outerShdw blurRad="76200" dist="38100" dir="2700000" algn="tl" rotWithShape="0">
                  <a:prstClr val="black"/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Picture 16" descr="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0"/>
          <a:stretch>
            <a:fillRect/>
          </a:stretch>
        </p:blipFill>
        <p:spPr bwMode="auto">
          <a:xfrm>
            <a:off x="0" y="1873250"/>
            <a:ext cx="91440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53"/>
          <p:cNvSpPr>
            <a:spLocks noChangeArrowheads="1" noChangeShapeType="1" noTextEdit="1"/>
          </p:cNvSpPr>
          <p:nvPr/>
        </p:nvSpPr>
        <p:spPr bwMode="auto">
          <a:xfrm>
            <a:off x="4427984" y="6165303"/>
            <a:ext cx="2968179" cy="47362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48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22</a:t>
            </a:r>
            <a:r>
              <a:rPr lang="en-US" altLang="ko-KR" sz="4800" b="1" kern="10" baseline="3000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th</a:t>
            </a:r>
            <a:r>
              <a:rPr lang="en-US" altLang="ko-KR" sz="48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Oct. 2014</a:t>
            </a:r>
            <a:endParaRPr lang="en-US" altLang="ko-KR" sz="4800" dirty="0">
              <a:solidFill>
                <a:srgbClr val="02307C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22" y="6012873"/>
            <a:ext cx="1347413" cy="688109"/>
          </a:xfrm>
          <a:prstGeom prst="rect">
            <a:avLst/>
          </a:prstGeom>
        </p:spPr>
      </p:pic>
      <p:sp>
        <p:nvSpPr>
          <p:cNvPr id="15" name="WordArt 53"/>
          <p:cNvSpPr>
            <a:spLocks noChangeArrowheads="1" noChangeShapeType="1" noTextEdit="1"/>
          </p:cNvSpPr>
          <p:nvPr/>
        </p:nvSpPr>
        <p:spPr bwMode="auto">
          <a:xfrm>
            <a:off x="400050" y="2157413"/>
            <a:ext cx="8388350" cy="9350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48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100000">
                      <a:srgbClr val="0099FF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Welcome to </a:t>
            </a:r>
            <a:r>
              <a:rPr lang="en-US" altLang="ko-KR" sz="48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100000">
                      <a:srgbClr val="0099FF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Soyanggang</a:t>
            </a:r>
            <a:r>
              <a:rPr lang="en-US" altLang="ko-KR" sz="48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100000">
                      <a:srgbClr val="0099FF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Dam</a:t>
            </a:r>
            <a:endParaRPr lang="ko-KR" altLang="en-US" sz="48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99"/>
                  </a:gs>
                  <a:gs pos="100000">
                    <a:srgbClr val="0099FF"/>
                  </a:gs>
                </a:gsLst>
                <a:lin ang="5400000" scaled="1"/>
              </a:gradFill>
              <a:effectLst>
                <a:outerShdw dist="17961" dir="2700000" algn="ctr" rotWithShape="0">
                  <a:schemeClr val="tx1">
                    <a:alpha val="5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34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#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290091" y="168821"/>
            <a:ext cx="7388561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3. Plans to make the Dam more attractive</a:t>
            </a:r>
            <a:endParaRPr lang="en-US" altLang="ko-KR" sz="2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8" name="_x147373792" descr="EMB0000081c015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"/>
          <a:stretch/>
        </p:blipFill>
        <p:spPr bwMode="auto">
          <a:xfrm>
            <a:off x="4914117" y="1176024"/>
            <a:ext cx="3834347" cy="2592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\\김재성\공유\조명디자인실\조명\조감도\댐근경-이상신부장님\121112\소양강댐\jpg-6-기본조명수정\수문컬러연출\최종\그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0"/>
          <a:stretch/>
        </p:blipFill>
        <p:spPr bwMode="auto">
          <a:xfrm>
            <a:off x="4914117" y="3963226"/>
            <a:ext cx="3834596" cy="2541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0" descr="C:\Documents and Settings\Kwater\바탕 화면\1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979089"/>
            <a:ext cx="3959671" cy="2510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DOCUME~1\사용자~1\LOCALS~1\Temp\Hnc\BinData\EMB0000009c07c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10" y="1176023"/>
            <a:ext cx="3949374" cy="2547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539552" y="3296194"/>
            <a:ext cx="3600400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000066"/>
                </a:solidFill>
                <a:latin typeface="Arial Narrow" pitchFamily="34" charset="0"/>
                <a:ea typeface="HY견고딕" pitchFamily="18" charset="-127"/>
              </a:rPr>
              <a:t>Facilities  Improvement</a:t>
            </a:r>
            <a:endParaRPr lang="en-US" altLang="ko-KR" sz="2000" b="1" dirty="0">
              <a:solidFill>
                <a:srgbClr val="000066"/>
              </a:solidFill>
              <a:latin typeface="Arial Narrow" pitchFamily="34" charset="0"/>
              <a:ea typeface="HY견고딕" pitchFamily="18" charset="-127"/>
            </a:endParaRPr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5210382" y="3296194"/>
            <a:ext cx="3178042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000066"/>
                </a:solidFill>
                <a:latin typeface="Arial Narrow" pitchFamily="34" charset="0"/>
                <a:ea typeface="HY견고딕" pitchFamily="18" charset="-127"/>
              </a:rPr>
              <a:t>Remodeling of exhibition hall  </a:t>
            </a:r>
            <a:endParaRPr lang="en-US" altLang="ko-KR" sz="2000" b="1" spc="-150" dirty="0">
              <a:solidFill>
                <a:srgbClr val="000066"/>
              </a:solidFill>
              <a:latin typeface="Arial Narrow" pitchFamily="34" charset="0"/>
              <a:ea typeface="HY견고딕" pitchFamily="18" charset="-127"/>
            </a:endParaRPr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539552" y="6072568"/>
            <a:ext cx="3600400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-150" dirty="0" smtClean="0">
                <a:solidFill>
                  <a:srgbClr val="000066"/>
                </a:solidFill>
                <a:latin typeface="Arial Narrow" pitchFamily="34" charset="0"/>
                <a:ea typeface="HY견고딕" pitchFamily="18" charset="-127"/>
              </a:rPr>
              <a:t>Opening of Dam crest road to tourists</a:t>
            </a:r>
            <a:endParaRPr lang="en-US" altLang="ko-KR" sz="2000" b="1" spc="-150" dirty="0">
              <a:solidFill>
                <a:srgbClr val="000066"/>
              </a:solidFill>
              <a:latin typeface="Arial Narrow" pitchFamily="34" charset="0"/>
              <a:ea typeface="HY견고딕" pitchFamily="18" charset="-127"/>
            </a:endParaRPr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5508104" y="6072568"/>
            <a:ext cx="2736304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000066"/>
                </a:solidFill>
                <a:latin typeface="Arial Narrow" pitchFamily="34" charset="0"/>
                <a:ea typeface="HY견고딕" pitchFamily="18" charset="-127"/>
              </a:rPr>
              <a:t>Scenic lighting </a:t>
            </a:r>
            <a:endParaRPr lang="en-US" altLang="ko-KR" sz="2000" b="1" dirty="0">
              <a:solidFill>
                <a:srgbClr val="000066"/>
              </a:solidFill>
              <a:latin typeface="Arial Narrow" pitchFamily="34" charset="0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357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#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 descr="00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11871"/>
            <a:ext cx="9144000" cy="2634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2841560"/>
            <a:ext cx="787364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44450">
              <a:bevelT w="1270"/>
              <a:contourClr>
                <a:schemeClr val="bg1"/>
              </a:contourClr>
            </a:sp3d>
          </a:bodyPr>
          <a:lstStyle/>
          <a:p>
            <a:pPr algn="ctr"/>
            <a:r>
              <a:rPr lang="en-US" altLang="ko-KR" sz="5400" b="1" dirty="0" smtClean="0">
                <a:effectLst>
                  <a:outerShdw blurRad="25400" dist="12700" dir="2700000" algn="tl" rotWithShape="0">
                    <a:prstClr val="black">
                      <a:alpha val="76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Climate change Efforts</a:t>
            </a:r>
            <a:endParaRPr lang="ko-KR" altLang="en-US" sz="5400" b="1" dirty="0">
              <a:effectLst>
                <a:outerShdw blurRad="25400" dist="12700" dir="2700000" algn="tl" rotWithShape="0">
                  <a:prstClr val="black">
                    <a:alpha val="76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7" name="Picture 20" descr="button01"/>
          <p:cNvPicPr preferRelativeResize="0">
            <a:picLocks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2835258"/>
            <a:ext cx="984642" cy="93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305062" y="2901824"/>
            <a:ext cx="589527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>
            <a:spAutoFit/>
            <a:sp3d contourW="31750">
              <a:bevelT w="6350"/>
              <a:contourClr>
                <a:schemeClr val="bg1"/>
              </a:contourClr>
            </a:sp3d>
          </a:bodyPr>
          <a:lstStyle/>
          <a:p>
            <a:pPr lvl="0" algn="ctr" latinLnBrk="0">
              <a:defRPr/>
            </a:pPr>
            <a:r>
              <a:rPr lang="en-US" altLang="ko-KR" sz="4400" b="1" kern="0" dirty="0" smtClean="0">
                <a:ln w="0">
                  <a:noFill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Ⅱ</a:t>
            </a:r>
            <a:endParaRPr lang="ko-KR" altLang="en-US" sz="4400" b="1" kern="0" dirty="0">
              <a:ln w="0"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050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#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 Box 3"/>
          <p:cNvSpPr txBox="1">
            <a:spLocks noChangeArrowheads="1"/>
          </p:cNvSpPr>
          <p:nvPr/>
        </p:nvSpPr>
        <p:spPr bwMode="auto">
          <a:xfrm>
            <a:off x="290091" y="168821"/>
            <a:ext cx="8800807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1. The Enhancement of the Flood Control Capacity</a:t>
            </a:r>
            <a:endParaRPr lang="en-US" altLang="ko-KR" sz="2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4" name="Picture 2" descr="박스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011613"/>
            <a:ext cx="78549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573088" y="3784600"/>
            <a:ext cx="7886700" cy="2776538"/>
          </a:xfrm>
          <a:prstGeom prst="roundRect">
            <a:avLst>
              <a:gd name="adj" fmla="val 2991"/>
            </a:avLst>
          </a:prstGeom>
          <a:noFill/>
          <a:ln w="95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107504" y="2892425"/>
            <a:ext cx="8983393" cy="608013"/>
          </a:xfrm>
          <a:prstGeom prst="roundRect">
            <a:avLst>
              <a:gd name="adj" fmla="val 30579"/>
            </a:avLst>
          </a:prstGeom>
          <a:gradFill rotWithShape="1">
            <a:gsLst>
              <a:gs pos="0">
                <a:srgbClr val="6699FF"/>
              </a:gs>
              <a:gs pos="100000">
                <a:schemeClr val="tx1"/>
              </a:gs>
            </a:gsLst>
            <a:lin ang="2700000" scaled="1"/>
          </a:gradFill>
          <a:ln w="2540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Installation of an 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auxiliary spillway for hydrological stability</a:t>
            </a:r>
          </a:p>
        </p:txBody>
      </p:sp>
      <p:grpSp>
        <p:nvGrpSpPr>
          <p:cNvPr id="27" name="Group 5"/>
          <p:cNvGrpSpPr>
            <a:grpSpLocks/>
          </p:cNvGrpSpPr>
          <p:nvPr/>
        </p:nvGrpSpPr>
        <p:grpSpPr bwMode="auto">
          <a:xfrm>
            <a:off x="290090" y="1489075"/>
            <a:ext cx="8530381" cy="1219200"/>
            <a:chOff x="563" y="3435"/>
            <a:chExt cx="4696" cy="812"/>
          </a:xfrm>
        </p:grpSpPr>
        <p:pic>
          <p:nvPicPr>
            <p:cNvPr id="28" name="Picture 6" descr="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3467"/>
              <a:ext cx="4696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592" y="3435"/>
              <a:ext cx="4627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30000"/>
                </a:lnSpc>
              </a:pPr>
              <a:endParaRPr lang="ko-KR" altLang="ko-KR" sz="2400">
                <a:solidFill>
                  <a:srgbClr val="BC2D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611188" y="1717675"/>
            <a:ext cx="77057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Climate changes 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(’84, ’90 Flood, Typhoon ‘</a:t>
            </a:r>
            <a:r>
              <a:rPr lang="en-US" altLang="ko-KR" sz="16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Lusa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en-US" altLang="ko-KR" sz="16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etc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Reinforcement of dam design standard 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(Freq. 1,000yr → PMF)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Hydrological instability 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(’99 Precise diagnosis of safety)</a:t>
            </a:r>
          </a:p>
        </p:txBody>
      </p:sp>
      <p:pic>
        <p:nvPicPr>
          <p:cNvPr id="31" name="Picture 9" descr="화살표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2484438"/>
            <a:ext cx="3225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971550" y="4176713"/>
            <a:ext cx="2122488" cy="2197100"/>
          </a:xfrm>
          <a:prstGeom prst="roundRect">
            <a:avLst>
              <a:gd name="adj" fmla="val 4662"/>
            </a:avLst>
          </a:prstGeom>
          <a:solidFill>
            <a:schemeClr val="bg1">
              <a:alpha val="25098"/>
            </a:schemeClr>
          </a:solidFill>
          <a:ln w="12700">
            <a:solidFill>
              <a:srgbClr val="5D900A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1009650" y="6021388"/>
            <a:ext cx="2046288" cy="290512"/>
          </a:xfrm>
          <a:prstGeom prst="roundRect">
            <a:avLst>
              <a:gd name="adj" fmla="val 10171"/>
            </a:avLst>
          </a:prstGeom>
          <a:solidFill>
            <a:srgbClr val="8BBF1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1116013" y="6042025"/>
            <a:ext cx="822325" cy="2746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ko-KR" sz="12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Before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1763713" y="6042025"/>
            <a:ext cx="1263650" cy="2746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ko-KR" sz="12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As Is</a:t>
            </a:r>
          </a:p>
        </p:txBody>
      </p:sp>
      <p:pic>
        <p:nvPicPr>
          <p:cNvPr id="36" name="Picture 15" descr="화살00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176713"/>
            <a:ext cx="114776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16"/>
          <p:cNvGrpSpPr>
            <a:grpSpLocks/>
          </p:cNvGrpSpPr>
          <p:nvPr/>
        </p:nvGrpSpPr>
        <p:grpSpPr bwMode="auto">
          <a:xfrm>
            <a:off x="1595438" y="4418013"/>
            <a:ext cx="1608137" cy="1711325"/>
            <a:chOff x="4824" y="1693"/>
            <a:chExt cx="442" cy="1078"/>
          </a:xfrm>
        </p:grpSpPr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4832" y="1693"/>
              <a:ext cx="4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ko-KR" sz="1400" b="1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810</a:t>
              </a:r>
              <a:endParaRPr lang="en-US" altLang="ko-KR" sz="120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39" name="Picture 18" descr="hh0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" y="1828"/>
              <a:ext cx="417" cy="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611188" y="5105400"/>
            <a:ext cx="1978025" cy="1019175"/>
            <a:chOff x="4320" y="2177"/>
            <a:chExt cx="544" cy="642"/>
          </a:xfrm>
        </p:grpSpPr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4320" y="2177"/>
              <a:ext cx="54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ko-KR" sz="1100" b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632</a:t>
              </a:r>
              <a:endParaRPr lang="en-US" altLang="en-US" sz="11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2" name="Picture 21" descr="g0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" y="2303"/>
              <a:ext cx="344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971550" y="4176713"/>
            <a:ext cx="1655763" cy="2746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Rainfall (mm/2days)</a:t>
            </a:r>
          </a:p>
        </p:txBody>
      </p:sp>
      <p:sp>
        <p:nvSpPr>
          <p:cNvPr id="44" name="AutoShape 23"/>
          <p:cNvSpPr>
            <a:spLocks noChangeArrowheads="1"/>
          </p:cNvSpPr>
          <p:nvPr/>
        </p:nvSpPr>
        <p:spPr bwMode="auto">
          <a:xfrm>
            <a:off x="3492500" y="4176713"/>
            <a:ext cx="2122488" cy="2197100"/>
          </a:xfrm>
          <a:prstGeom prst="roundRect">
            <a:avLst>
              <a:gd name="adj" fmla="val 4662"/>
            </a:avLst>
          </a:prstGeom>
          <a:solidFill>
            <a:schemeClr val="bg1">
              <a:alpha val="25098"/>
            </a:schemeClr>
          </a:solidFill>
          <a:ln w="12700">
            <a:solidFill>
              <a:srgbClr val="5D900A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AutoShape 24"/>
          <p:cNvSpPr>
            <a:spLocks noChangeArrowheads="1"/>
          </p:cNvSpPr>
          <p:nvPr/>
        </p:nvSpPr>
        <p:spPr bwMode="auto">
          <a:xfrm>
            <a:off x="3530600" y="6021388"/>
            <a:ext cx="2046288" cy="290512"/>
          </a:xfrm>
          <a:prstGeom prst="roundRect">
            <a:avLst>
              <a:gd name="adj" fmla="val 10171"/>
            </a:avLst>
          </a:prstGeom>
          <a:solidFill>
            <a:srgbClr val="8BBF1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6" name="Picture 25" descr="화살00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176713"/>
            <a:ext cx="114776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26"/>
          <p:cNvGrpSpPr>
            <a:grpSpLocks/>
          </p:cNvGrpSpPr>
          <p:nvPr/>
        </p:nvGrpSpPr>
        <p:grpSpPr bwMode="auto">
          <a:xfrm>
            <a:off x="4138613" y="4418013"/>
            <a:ext cx="1657350" cy="1711325"/>
            <a:chOff x="4824" y="1693"/>
            <a:chExt cx="442" cy="1078"/>
          </a:xfrm>
        </p:grpSpPr>
        <p:sp>
          <p:nvSpPr>
            <p:cNvPr id="52" name="Text Box 27"/>
            <p:cNvSpPr txBox="1">
              <a:spLocks noChangeArrowheads="1"/>
            </p:cNvSpPr>
            <p:nvPr/>
          </p:nvSpPr>
          <p:spPr bwMode="auto">
            <a:xfrm>
              <a:off x="4832" y="1693"/>
              <a:ext cx="43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ko-KR" sz="1200" b="1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20,700</a:t>
              </a:r>
              <a:endParaRPr lang="en-US" altLang="ko-KR" sz="100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53" name="Picture 28" descr="hh0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" y="1828"/>
              <a:ext cx="417" cy="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" name="Group 29"/>
          <p:cNvGrpSpPr>
            <a:grpSpLocks/>
          </p:cNvGrpSpPr>
          <p:nvPr/>
        </p:nvGrpSpPr>
        <p:grpSpPr bwMode="auto">
          <a:xfrm>
            <a:off x="3132138" y="5105400"/>
            <a:ext cx="2041525" cy="1019175"/>
            <a:chOff x="4320" y="2177"/>
            <a:chExt cx="544" cy="642"/>
          </a:xfrm>
        </p:grpSpPr>
        <p:sp>
          <p:nvSpPr>
            <p:cNvPr id="55" name="Text Box 30"/>
            <p:cNvSpPr txBox="1">
              <a:spLocks noChangeArrowheads="1"/>
            </p:cNvSpPr>
            <p:nvPr/>
          </p:nvSpPr>
          <p:spPr bwMode="auto">
            <a:xfrm>
              <a:off x="4320" y="2177"/>
              <a:ext cx="54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ko-KR" sz="1100" b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12,400</a:t>
              </a:r>
              <a:endParaRPr lang="en-US" altLang="en-US" sz="11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56" name="Picture 31" descr="g0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" y="2303"/>
              <a:ext cx="344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3492500" y="4176713"/>
            <a:ext cx="1511300" cy="2746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Max inflow (CMS)</a:t>
            </a:r>
          </a:p>
        </p:txBody>
      </p:sp>
      <p:sp>
        <p:nvSpPr>
          <p:cNvPr id="59" name="AutoShape 33"/>
          <p:cNvSpPr>
            <a:spLocks noChangeArrowheads="1"/>
          </p:cNvSpPr>
          <p:nvPr/>
        </p:nvSpPr>
        <p:spPr bwMode="auto">
          <a:xfrm>
            <a:off x="5867400" y="4176713"/>
            <a:ext cx="2122488" cy="2197100"/>
          </a:xfrm>
          <a:prstGeom prst="roundRect">
            <a:avLst>
              <a:gd name="adj" fmla="val 4662"/>
            </a:avLst>
          </a:prstGeom>
          <a:solidFill>
            <a:schemeClr val="bg1">
              <a:alpha val="25098"/>
            </a:schemeClr>
          </a:solidFill>
          <a:ln w="12700">
            <a:solidFill>
              <a:srgbClr val="5D900A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AutoShape 34"/>
          <p:cNvSpPr>
            <a:spLocks noChangeArrowheads="1"/>
          </p:cNvSpPr>
          <p:nvPr/>
        </p:nvSpPr>
        <p:spPr bwMode="auto">
          <a:xfrm>
            <a:off x="5905500" y="6021388"/>
            <a:ext cx="2046288" cy="290512"/>
          </a:xfrm>
          <a:prstGeom prst="roundRect">
            <a:avLst>
              <a:gd name="adj" fmla="val 10171"/>
            </a:avLst>
          </a:prstGeom>
          <a:solidFill>
            <a:srgbClr val="8BBF1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1" name="Picture 35" descr="화살00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4176713"/>
            <a:ext cx="114776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Group 36"/>
          <p:cNvGrpSpPr>
            <a:grpSpLocks/>
          </p:cNvGrpSpPr>
          <p:nvPr/>
        </p:nvGrpSpPr>
        <p:grpSpPr bwMode="auto">
          <a:xfrm>
            <a:off x="6508750" y="4418013"/>
            <a:ext cx="1612900" cy="1711325"/>
            <a:chOff x="4824" y="1693"/>
            <a:chExt cx="442" cy="1078"/>
          </a:xfrm>
        </p:grpSpPr>
        <p:sp>
          <p:nvSpPr>
            <p:cNvPr id="63" name="Text Box 37"/>
            <p:cNvSpPr txBox="1">
              <a:spLocks noChangeArrowheads="1"/>
            </p:cNvSpPr>
            <p:nvPr/>
          </p:nvSpPr>
          <p:spPr bwMode="auto">
            <a:xfrm>
              <a:off x="4832" y="1693"/>
              <a:ext cx="43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ko-KR" sz="1200" b="1">
                  <a:solidFill>
                    <a:srgbClr val="FF66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14,200</a:t>
              </a:r>
              <a:endParaRPr lang="en-US" altLang="ko-KR" sz="100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64" name="Picture 38" descr="hh0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" y="1828"/>
              <a:ext cx="417" cy="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5" name="Group 39"/>
          <p:cNvGrpSpPr>
            <a:grpSpLocks/>
          </p:cNvGrpSpPr>
          <p:nvPr/>
        </p:nvGrpSpPr>
        <p:grpSpPr bwMode="auto">
          <a:xfrm>
            <a:off x="5537200" y="5105400"/>
            <a:ext cx="1985963" cy="1019175"/>
            <a:chOff x="4320" y="2177"/>
            <a:chExt cx="544" cy="642"/>
          </a:xfrm>
        </p:grpSpPr>
        <p:sp>
          <p:nvSpPr>
            <p:cNvPr id="66" name="Text Box 40"/>
            <p:cNvSpPr txBox="1">
              <a:spLocks noChangeArrowheads="1"/>
            </p:cNvSpPr>
            <p:nvPr/>
          </p:nvSpPr>
          <p:spPr bwMode="auto">
            <a:xfrm>
              <a:off x="4320" y="2177"/>
              <a:ext cx="54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ko-KR" sz="1100" b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7,500</a:t>
              </a:r>
              <a:endParaRPr lang="en-US" altLang="en-US" sz="11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67" name="Picture 41" descr="g0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" y="2303"/>
              <a:ext cx="344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" name="Text Box 42"/>
          <p:cNvSpPr txBox="1">
            <a:spLocks noChangeArrowheads="1"/>
          </p:cNvSpPr>
          <p:nvPr/>
        </p:nvSpPr>
        <p:spPr bwMode="auto">
          <a:xfrm>
            <a:off x="5867400" y="4176713"/>
            <a:ext cx="1944688" cy="2746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Max discharging (CMS)</a:t>
            </a:r>
          </a:p>
        </p:txBody>
      </p:sp>
      <p:sp>
        <p:nvSpPr>
          <p:cNvPr id="72" name="Text Box 46"/>
          <p:cNvSpPr txBox="1">
            <a:spLocks noChangeArrowheads="1"/>
          </p:cNvSpPr>
          <p:nvPr/>
        </p:nvSpPr>
        <p:spPr bwMode="auto">
          <a:xfrm>
            <a:off x="3636963" y="6027738"/>
            <a:ext cx="822325" cy="2746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ko-KR" sz="12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Before</a:t>
            </a:r>
          </a:p>
        </p:txBody>
      </p:sp>
      <p:sp>
        <p:nvSpPr>
          <p:cNvPr id="73" name="Text Box 47"/>
          <p:cNvSpPr txBox="1">
            <a:spLocks noChangeArrowheads="1"/>
          </p:cNvSpPr>
          <p:nvPr/>
        </p:nvSpPr>
        <p:spPr bwMode="auto">
          <a:xfrm>
            <a:off x="4284663" y="6027738"/>
            <a:ext cx="1263650" cy="2746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ko-KR" sz="12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As Is</a:t>
            </a:r>
          </a:p>
        </p:txBody>
      </p:sp>
      <p:sp>
        <p:nvSpPr>
          <p:cNvPr id="74" name="Text Box 48"/>
          <p:cNvSpPr txBox="1">
            <a:spLocks noChangeArrowheads="1"/>
          </p:cNvSpPr>
          <p:nvPr/>
        </p:nvSpPr>
        <p:spPr bwMode="auto">
          <a:xfrm>
            <a:off x="6016625" y="6027738"/>
            <a:ext cx="822325" cy="2746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ko-KR" sz="12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Before</a:t>
            </a:r>
          </a:p>
        </p:txBody>
      </p:sp>
      <p:sp>
        <p:nvSpPr>
          <p:cNvPr id="75" name="Text Box 49"/>
          <p:cNvSpPr txBox="1">
            <a:spLocks noChangeArrowheads="1"/>
          </p:cNvSpPr>
          <p:nvPr/>
        </p:nvSpPr>
        <p:spPr bwMode="auto">
          <a:xfrm>
            <a:off x="6664325" y="6027738"/>
            <a:ext cx="1263650" cy="2746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ko-KR" sz="12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As Is</a:t>
            </a:r>
          </a:p>
        </p:txBody>
      </p:sp>
      <p:sp>
        <p:nvSpPr>
          <p:cNvPr id="76" name="Rectangle 50"/>
          <p:cNvSpPr>
            <a:spLocks noChangeArrowheads="1"/>
          </p:cNvSpPr>
          <p:nvPr/>
        </p:nvSpPr>
        <p:spPr bwMode="auto">
          <a:xfrm>
            <a:off x="2070100" y="3602038"/>
            <a:ext cx="5008563" cy="42473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ko-KR" sz="2400" b="1" dirty="0">
                <a:solidFill>
                  <a:srgbClr val="8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Hydrological Factor Comparison</a:t>
            </a:r>
          </a:p>
        </p:txBody>
      </p:sp>
      <p:grpSp>
        <p:nvGrpSpPr>
          <p:cNvPr id="77" name="그룹 76"/>
          <p:cNvGrpSpPr/>
          <p:nvPr/>
        </p:nvGrpSpPr>
        <p:grpSpPr>
          <a:xfrm>
            <a:off x="302998" y="980728"/>
            <a:ext cx="2508466" cy="456071"/>
            <a:chOff x="436563" y="4171177"/>
            <a:chExt cx="1903190" cy="456071"/>
          </a:xfrm>
        </p:grpSpPr>
        <p:sp>
          <p:nvSpPr>
            <p:cNvPr id="78" name="모서리가 둥근 직사각형 77"/>
            <p:cNvSpPr/>
            <p:nvPr/>
          </p:nvSpPr>
          <p:spPr>
            <a:xfrm>
              <a:off x="436563" y="4171177"/>
              <a:ext cx="1903190" cy="456071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rgbClr val="333333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465138" y="4174563"/>
              <a:ext cx="1831182" cy="43088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altLang="ko-KR" sz="2200" b="1" dirty="0" smtClean="0">
                  <a:solidFill>
                    <a:srgbClr val="FFFF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함초롬돋움" panose="020B0504000101010101" pitchFamily="50" charset="-127"/>
                </a:rPr>
                <a:t>Background</a:t>
              </a:r>
              <a:endParaRPr lang="ko-KR" altLang="en-US" sz="2200" b="1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97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#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" descr="02_전체조감 전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3"/>
          <p:cNvSpPr>
            <a:spLocks noChangeArrowheads="1"/>
          </p:cNvSpPr>
          <p:nvPr/>
        </p:nvSpPr>
        <p:spPr bwMode="auto">
          <a:xfrm rot="19680000" flipH="1">
            <a:off x="5830888" y="1373188"/>
            <a:ext cx="36512" cy="4210050"/>
          </a:xfrm>
          <a:prstGeom prst="rect">
            <a:avLst/>
          </a:prstGeom>
          <a:solidFill>
            <a:srgbClr val="EAEAEA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 rot="19680000" flipH="1">
            <a:off x="6084888" y="1290638"/>
            <a:ext cx="36512" cy="4546600"/>
          </a:xfrm>
          <a:prstGeom prst="rect">
            <a:avLst/>
          </a:prstGeom>
          <a:solidFill>
            <a:srgbClr val="EAEAEA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4" name="AutoShape 5"/>
          <p:cNvSpPr>
            <a:spLocks noChangeArrowheads="1"/>
          </p:cNvSpPr>
          <p:nvPr/>
        </p:nvSpPr>
        <p:spPr bwMode="auto">
          <a:xfrm rot="10800000">
            <a:off x="684213" y="1989138"/>
            <a:ext cx="76200" cy="414337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5" name="Oval 6"/>
          <p:cNvSpPr>
            <a:spLocks noChangeArrowheads="1"/>
          </p:cNvSpPr>
          <p:nvPr/>
        </p:nvSpPr>
        <p:spPr bwMode="auto">
          <a:xfrm>
            <a:off x="673100" y="2452688"/>
            <a:ext cx="71438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6" name="Oval 7"/>
          <p:cNvSpPr>
            <a:spLocks noChangeArrowheads="1"/>
          </p:cNvSpPr>
          <p:nvPr/>
        </p:nvSpPr>
        <p:spPr bwMode="auto">
          <a:xfrm>
            <a:off x="1536700" y="2565400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7" name="Oval 8"/>
          <p:cNvSpPr>
            <a:spLocks noChangeArrowheads="1"/>
          </p:cNvSpPr>
          <p:nvPr/>
        </p:nvSpPr>
        <p:spPr bwMode="auto">
          <a:xfrm>
            <a:off x="2019300" y="2524125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8" name="Oval 9"/>
          <p:cNvSpPr>
            <a:spLocks noChangeArrowheads="1"/>
          </p:cNvSpPr>
          <p:nvPr/>
        </p:nvSpPr>
        <p:spPr bwMode="auto">
          <a:xfrm>
            <a:off x="2501900" y="2986088"/>
            <a:ext cx="71438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9" name="Oval 11"/>
          <p:cNvSpPr>
            <a:spLocks noChangeArrowheads="1"/>
          </p:cNvSpPr>
          <p:nvPr/>
        </p:nvSpPr>
        <p:spPr bwMode="auto">
          <a:xfrm>
            <a:off x="4865688" y="1600200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0" name="Oval 12"/>
          <p:cNvSpPr>
            <a:spLocks noChangeArrowheads="1"/>
          </p:cNvSpPr>
          <p:nvPr/>
        </p:nvSpPr>
        <p:spPr bwMode="auto">
          <a:xfrm>
            <a:off x="7319963" y="5556250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1" name="Oval 13"/>
          <p:cNvSpPr>
            <a:spLocks noChangeArrowheads="1"/>
          </p:cNvSpPr>
          <p:nvPr/>
        </p:nvSpPr>
        <p:spPr bwMode="auto">
          <a:xfrm>
            <a:off x="6180138" y="2792413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2" name="AutoShape 14"/>
          <p:cNvSpPr>
            <a:spLocks noChangeArrowheads="1"/>
          </p:cNvSpPr>
          <p:nvPr/>
        </p:nvSpPr>
        <p:spPr bwMode="auto">
          <a:xfrm>
            <a:off x="158750" y="1974850"/>
            <a:ext cx="962025" cy="1857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Parking Lot</a:t>
            </a:r>
          </a:p>
        </p:txBody>
      </p:sp>
      <p:sp>
        <p:nvSpPr>
          <p:cNvPr id="93" name="AutoShape 15"/>
          <p:cNvSpPr>
            <a:spLocks noChangeArrowheads="1"/>
          </p:cNvSpPr>
          <p:nvPr/>
        </p:nvSpPr>
        <p:spPr bwMode="auto">
          <a:xfrm>
            <a:off x="1536700" y="2625725"/>
            <a:ext cx="76200" cy="414338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4" name="AutoShape 16"/>
          <p:cNvSpPr>
            <a:spLocks noChangeArrowheads="1"/>
          </p:cNvSpPr>
          <p:nvPr/>
        </p:nvSpPr>
        <p:spPr bwMode="auto">
          <a:xfrm rot="10800000">
            <a:off x="2019300" y="2089150"/>
            <a:ext cx="76200" cy="414338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5" name="AutoShape 17"/>
          <p:cNvSpPr>
            <a:spLocks noChangeArrowheads="1"/>
          </p:cNvSpPr>
          <p:nvPr/>
        </p:nvSpPr>
        <p:spPr bwMode="auto">
          <a:xfrm rot="10800000">
            <a:off x="2503488" y="2501900"/>
            <a:ext cx="76200" cy="414338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6" name="AutoShape 18"/>
          <p:cNvSpPr>
            <a:spLocks noChangeArrowheads="1"/>
          </p:cNvSpPr>
          <p:nvPr/>
        </p:nvSpPr>
        <p:spPr bwMode="auto">
          <a:xfrm rot="9000000">
            <a:off x="4465638" y="1379538"/>
            <a:ext cx="76200" cy="414337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7" name="AutoShape 19"/>
          <p:cNvSpPr>
            <a:spLocks noChangeArrowheads="1"/>
          </p:cNvSpPr>
          <p:nvPr/>
        </p:nvSpPr>
        <p:spPr bwMode="auto">
          <a:xfrm rot="-9600000">
            <a:off x="4960938" y="1185863"/>
            <a:ext cx="76200" cy="414337"/>
          </a:xfrm>
          <a:prstGeom prst="triangle">
            <a:avLst>
              <a:gd name="adj" fmla="val 50000"/>
            </a:avLst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8" name="AutoShape 20"/>
          <p:cNvSpPr>
            <a:spLocks noChangeArrowheads="1"/>
          </p:cNvSpPr>
          <p:nvPr/>
        </p:nvSpPr>
        <p:spPr bwMode="auto">
          <a:xfrm rot="10800000">
            <a:off x="6162675" y="2336800"/>
            <a:ext cx="76200" cy="414338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9" name="AutoShape 21"/>
          <p:cNvSpPr>
            <a:spLocks noChangeArrowheads="1"/>
          </p:cNvSpPr>
          <p:nvPr/>
        </p:nvSpPr>
        <p:spPr bwMode="auto">
          <a:xfrm rot="-8400000">
            <a:off x="7527925" y="5072063"/>
            <a:ext cx="114300" cy="430212"/>
          </a:xfrm>
          <a:prstGeom prst="triangle">
            <a:avLst>
              <a:gd name="adj" fmla="val 55870"/>
            </a:avLst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0" name="AutoShape 22"/>
          <p:cNvSpPr>
            <a:spLocks noChangeArrowheads="1"/>
          </p:cNvSpPr>
          <p:nvPr/>
        </p:nvSpPr>
        <p:spPr bwMode="auto">
          <a:xfrm>
            <a:off x="1246188" y="2087563"/>
            <a:ext cx="1079500" cy="1698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Exhibition hall</a:t>
            </a:r>
          </a:p>
        </p:txBody>
      </p:sp>
      <p:sp>
        <p:nvSpPr>
          <p:cNvPr id="101" name="AutoShape 23"/>
          <p:cNvSpPr>
            <a:spLocks noChangeArrowheads="1"/>
          </p:cNvSpPr>
          <p:nvPr/>
        </p:nvSpPr>
        <p:spPr bwMode="auto">
          <a:xfrm>
            <a:off x="2295525" y="2468563"/>
            <a:ext cx="935038" cy="1714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Square park</a:t>
            </a:r>
          </a:p>
        </p:txBody>
      </p:sp>
      <p:sp>
        <p:nvSpPr>
          <p:cNvPr id="102" name="AutoShape 24"/>
          <p:cNvSpPr>
            <a:spLocks noChangeArrowheads="1"/>
          </p:cNvSpPr>
          <p:nvPr/>
        </p:nvSpPr>
        <p:spPr bwMode="auto">
          <a:xfrm>
            <a:off x="3662363" y="1389063"/>
            <a:ext cx="962025" cy="1968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observatory</a:t>
            </a:r>
          </a:p>
        </p:txBody>
      </p:sp>
      <p:sp>
        <p:nvSpPr>
          <p:cNvPr id="103" name="AutoShape 25"/>
          <p:cNvSpPr>
            <a:spLocks noChangeArrowheads="1"/>
          </p:cNvSpPr>
          <p:nvPr/>
        </p:nvSpPr>
        <p:spPr bwMode="auto">
          <a:xfrm>
            <a:off x="4994275" y="1085850"/>
            <a:ext cx="855663" cy="265113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sz="15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Inlet</a:t>
            </a:r>
          </a:p>
        </p:txBody>
      </p:sp>
      <p:sp>
        <p:nvSpPr>
          <p:cNvPr id="104" name="AutoShape 26"/>
          <p:cNvSpPr>
            <a:spLocks noChangeArrowheads="1"/>
          </p:cNvSpPr>
          <p:nvPr/>
        </p:nvSpPr>
        <p:spPr bwMode="auto">
          <a:xfrm>
            <a:off x="7596188" y="4941888"/>
            <a:ext cx="1152525" cy="334962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sz="15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Outlet</a:t>
            </a:r>
          </a:p>
        </p:txBody>
      </p:sp>
      <p:sp>
        <p:nvSpPr>
          <p:cNvPr id="105" name="AutoShape 27"/>
          <p:cNvSpPr>
            <a:spLocks noChangeArrowheads="1"/>
          </p:cNvSpPr>
          <p:nvPr/>
        </p:nvSpPr>
        <p:spPr bwMode="auto">
          <a:xfrm>
            <a:off x="5611813" y="2193925"/>
            <a:ext cx="1192212" cy="1825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Ecological Park</a:t>
            </a:r>
          </a:p>
        </p:txBody>
      </p:sp>
      <p:sp>
        <p:nvSpPr>
          <p:cNvPr id="106" name="Text Box 28" descr="002-만대천 등고선 경작지(이미지)"/>
          <p:cNvSpPr txBox="1">
            <a:spLocks noChangeArrowheads="1"/>
          </p:cNvSpPr>
          <p:nvPr/>
        </p:nvSpPr>
        <p:spPr bwMode="auto">
          <a:xfrm>
            <a:off x="3297238" y="2955925"/>
            <a:ext cx="730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Dam</a:t>
            </a:r>
          </a:p>
        </p:txBody>
      </p:sp>
      <p:sp>
        <p:nvSpPr>
          <p:cNvPr id="107" name="Text Box 29" descr="002-만대천 등고선 경작지(이미지)"/>
          <p:cNvSpPr txBox="1">
            <a:spLocks noChangeArrowheads="1"/>
          </p:cNvSpPr>
          <p:nvPr/>
        </p:nvSpPr>
        <p:spPr bwMode="auto">
          <a:xfrm>
            <a:off x="3606800" y="3910013"/>
            <a:ext cx="730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4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Plant</a:t>
            </a:r>
          </a:p>
        </p:txBody>
      </p:sp>
      <p:sp>
        <p:nvSpPr>
          <p:cNvPr id="108" name="Text Box 30" descr="002-만대천 등고선 경작지(이미지)"/>
          <p:cNvSpPr txBox="1">
            <a:spLocks noChangeArrowheads="1"/>
          </p:cNvSpPr>
          <p:nvPr/>
        </p:nvSpPr>
        <p:spPr bwMode="auto">
          <a:xfrm>
            <a:off x="3876830" y="2719388"/>
            <a:ext cx="99362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ko-KR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pillway</a:t>
            </a:r>
            <a:endParaRPr lang="en-US" altLang="ko-KR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9" name="AutoShape 31"/>
          <p:cNvSpPr>
            <a:spLocks noChangeArrowheads="1"/>
          </p:cNvSpPr>
          <p:nvPr/>
        </p:nvSpPr>
        <p:spPr bwMode="auto">
          <a:xfrm>
            <a:off x="1042988" y="3054350"/>
            <a:ext cx="1046162" cy="2317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Access Road</a:t>
            </a:r>
          </a:p>
        </p:txBody>
      </p:sp>
      <p:sp>
        <p:nvSpPr>
          <p:cNvPr id="110" name="Rectangle 32"/>
          <p:cNvSpPr>
            <a:spLocks noChangeArrowheads="1"/>
          </p:cNvSpPr>
          <p:nvPr/>
        </p:nvSpPr>
        <p:spPr bwMode="auto">
          <a:xfrm>
            <a:off x="-1" y="4991100"/>
            <a:ext cx="6162675" cy="1893888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CC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82800"/>
          <a:lstStyle/>
          <a:p>
            <a:pPr>
              <a:spcBef>
                <a:spcPts val="800"/>
              </a:spcBef>
              <a:buClr>
                <a:srgbClr val="800000"/>
              </a:buClr>
              <a:buFont typeface="굴림" pitchFamily="50" charset="-127"/>
              <a:buNone/>
            </a:pPr>
            <a:r>
              <a:rPr lang="en-US" altLang="ko-KR" b="1" dirty="0">
                <a:latin typeface="맑은 고딕" panose="020B0503020000020004" pitchFamily="50" charset="-127"/>
                <a:sym typeface="Wingdings" pitchFamily="2" charset="2"/>
              </a:rPr>
              <a:t> </a:t>
            </a:r>
            <a:r>
              <a:rPr lang="en-US" altLang="ko-KR" b="1" dirty="0">
                <a:latin typeface="맑은 고딕" panose="020B0503020000020004" pitchFamily="50" charset="-127"/>
              </a:rPr>
              <a:t>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Structure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low-slope tunnel type spillway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 </a:t>
            </a:r>
          </a:p>
          <a:p>
            <a:pPr>
              <a:spcBef>
                <a:spcPts val="800"/>
              </a:spcBef>
              <a:buClr>
                <a:srgbClr val="800000"/>
              </a:buClr>
              <a:buFont typeface="굴림" pitchFamily="50" charset="-127"/>
              <a:buNone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 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Tunnel size : D14m x 2ea(L1=1,276m, L2=1,206m)</a:t>
            </a:r>
          </a:p>
          <a:p>
            <a:pPr>
              <a:spcBef>
                <a:spcPts val="800"/>
              </a:spcBef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 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Max outflow  : 6,700㎥/s (Spillway 7,500㎥/s)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 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800"/>
              </a:spcBef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 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Construction period : 2004 ~ 2010</a:t>
            </a:r>
          </a:p>
          <a:p>
            <a:pPr>
              <a:spcBef>
                <a:spcPts val="800"/>
              </a:spcBef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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Construction cost : 174.3 </a:t>
            </a:r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bil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Won ($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154 mil.)</a:t>
            </a:r>
          </a:p>
        </p:txBody>
      </p:sp>
      <p:sp>
        <p:nvSpPr>
          <p:cNvPr id="114" name="Freeform 37"/>
          <p:cNvSpPr>
            <a:spLocks/>
          </p:cNvSpPr>
          <p:nvPr/>
        </p:nvSpPr>
        <p:spPr bwMode="auto">
          <a:xfrm>
            <a:off x="3473450" y="1774843"/>
            <a:ext cx="339843" cy="369332"/>
          </a:xfrm>
          <a:custGeom>
            <a:avLst/>
            <a:gdLst>
              <a:gd name="T0" fmla="*/ 2147483647 w 134"/>
              <a:gd name="T1" fmla="*/ 0 h 654"/>
              <a:gd name="T2" fmla="*/ 2147483647 w 134"/>
              <a:gd name="T3" fmla="*/ 2147483647 h 654"/>
              <a:gd name="T4" fmla="*/ 2147483647 w 134"/>
              <a:gd name="T5" fmla="*/ 2147483647 h 654"/>
              <a:gd name="T6" fmla="*/ 0 60000 65536"/>
              <a:gd name="T7" fmla="*/ 0 60000 65536"/>
              <a:gd name="T8" fmla="*/ 0 60000 65536"/>
              <a:gd name="T9" fmla="*/ 0 w 134"/>
              <a:gd name="T10" fmla="*/ 0 h 654"/>
              <a:gd name="T11" fmla="*/ 134 w 134"/>
              <a:gd name="T12" fmla="*/ 654 h 6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" h="654">
                <a:moveTo>
                  <a:pt x="50" y="0"/>
                </a:moveTo>
                <a:cubicBezTo>
                  <a:pt x="43" y="44"/>
                  <a:pt x="0" y="155"/>
                  <a:pt x="14" y="264"/>
                </a:cubicBezTo>
                <a:cubicBezTo>
                  <a:pt x="28" y="373"/>
                  <a:pt x="109" y="573"/>
                  <a:pt x="134" y="654"/>
                </a:cubicBezTo>
              </a:path>
            </a:pathLst>
          </a:custGeom>
          <a:noFill/>
          <a:ln w="635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5" name="Freeform 38"/>
          <p:cNvSpPr>
            <a:spLocks/>
          </p:cNvSpPr>
          <p:nvPr/>
        </p:nvSpPr>
        <p:spPr bwMode="auto">
          <a:xfrm>
            <a:off x="1809750" y="1890196"/>
            <a:ext cx="828675" cy="369332"/>
          </a:xfrm>
          <a:custGeom>
            <a:avLst/>
            <a:gdLst>
              <a:gd name="T0" fmla="*/ 0 w 522"/>
              <a:gd name="T1" fmla="*/ 2147483647 h 266"/>
              <a:gd name="T2" fmla="*/ 2147483647 w 522"/>
              <a:gd name="T3" fmla="*/ 2147483647 h 266"/>
              <a:gd name="T4" fmla="*/ 2147483647 w 522"/>
              <a:gd name="T5" fmla="*/ 2147483647 h 266"/>
              <a:gd name="T6" fmla="*/ 0 60000 65536"/>
              <a:gd name="T7" fmla="*/ 0 60000 65536"/>
              <a:gd name="T8" fmla="*/ 0 60000 65536"/>
              <a:gd name="T9" fmla="*/ 0 w 522"/>
              <a:gd name="T10" fmla="*/ 0 h 266"/>
              <a:gd name="T11" fmla="*/ 522 w 522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2" h="266">
                <a:moveTo>
                  <a:pt x="0" y="2"/>
                </a:moveTo>
                <a:cubicBezTo>
                  <a:pt x="70" y="10"/>
                  <a:pt x="333" y="0"/>
                  <a:pt x="420" y="44"/>
                </a:cubicBezTo>
                <a:cubicBezTo>
                  <a:pt x="507" y="88"/>
                  <a:pt x="501" y="220"/>
                  <a:pt x="522" y="266"/>
                </a:cubicBezTo>
              </a:path>
            </a:pathLst>
          </a:custGeom>
          <a:noFill/>
          <a:ln w="635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6" name="Freeform 39"/>
          <p:cNvSpPr>
            <a:spLocks/>
          </p:cNvSpPr>
          <p:nvPr/>
        </p:nvSpPr>
        <p:spPr bwMode="auto">
          <a:xfrm>
            <a:off x="6372200" y="5695252"/>
            <a:ext cx="1030828" cy="489144"/>
          </a:xfrm>
          <a:custGeom>
            <a:avLst/>
            <a:gdLst>
              <a:gd name="T0" fmla="*/ 0 w 756"/>
              <a:gd name="T1" fmla="*/ 0 h 372"/>
              <a:gd name="T2" fmla="*/ 2147483647 w 756"/>
              <a:gd name="T3" fmla="*/ 2147483647 h 372"/>
              <a:gd name="T4" fmla="*/ 2147483647 w 756"/>
              <a:gd name="T5" fmla="*/ 2147483647 h 372"/>
              <a:gd name="T6" fmla="*/ 0 60000 65536"/>
              <a:gd name="T7" fmla="*/ 0 60000 65536"/>
              <a:gd name="T8" fmla="*/ 0 60000 65536"/>
              <a:gd name="T9" fmla="*/ 0 w 756"/>
              <a:gd name="T10" fmla="*/ 0 h 372"/>
              <a:gd name="T11" fmla="*/ 756 w 756"/>
              <a:gd name="T12" fmla="*/ 372 h 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6" h="372">
                <a:moveTo>
                  <a:pt x="0" y="0"/>
                </a:moveTo>
                <a:cubicBezTo>
                  <a:pt x="57" y="20"/>
                  <a:pt x="216" y="58"/>
                  <a:pt x="342" y="120"/>
                </a:cubicBezTo>
                <a:cubicBezTo>
                  <a:pt x="468" y="182"/>
                  <a:pt x="670" y="320"/>
                  <a:pt x="756" y="372"/>
                </a:cubicBezTo>
              </a:path>
            </a:pathLst>
          </a:custGeom>
          <a:noFill/>
          <a:ln w="635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7" name="Freeform 40"/>
          <p:cNvSpPr>
            <a:spLocks/>
          </p:cNvSpPr>
          <p:nvPr/>
        </p:nvSpPr>
        <p:spPr bwMode="auto">
          <a:xfrm>
            <a:off x="7239001" y="5682458"/>
            <a:ext cx="704850" cy="636308"/>
          </a:xfrm>
          <a:custGeom>
            <a:avLst/>
            <a:gdLst>
              <a:gd name="T0" fmla="*/ 0 w 414"/>
              <a:gd name="T1" fmla="*/ 0 h 540"/>
              <a:gd name="T2" fmla="*/ 2147483647 w 414"/>
              <a:gd name="T3" fmla="*/ 2147483647 h 540"/>
              <a:gd name="T4" fmla="*/ 2147483647 w 414"/>
              <a:gd name="T5" fmla="*/ 2147483647 h 540"/>
              <a:gd name="T6" fmla="*/ 0 60000 65536"/>
              <a:gd name="T7" fmla="*/ 0 60000 65536"/>
              <a:gd name="T8" fmla="*/ 0 60000 65536"/>
              <a:gd name="T9" fmla="*/ 0 w 414"/>
              <a:gd name="T10" fmla="*/ 0 h 540"/>
              <a:gd name="T11" fmla="*/ 414 w 414"/>
              <a:gd name="T12" fmla="*/ 540 h 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4" h="540">
                <a:moveTo>
                  <a:pt x="0" y="0"/>
                </a:moveTo>
                <a:cubicBezTo>
                  <a:pt x="29" y="52"/>
                  <a:pt x="105" y="222"/>
                  <a:pt x="174" y="312"/>
                </a:cubicBezTo>
                <a:cubicBezTo>
                  <a:pt x="243" y="402"/>
                  <a:pt x="364" y="493"/>
                  <a:pt x="414" y="540"/>
                </a:cubicBezTo>
              </a:path>
            </a:pathLst>
          </a:custGeom>
          <a:noFill/>
          <a:ln w="635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8" name="Freeform 41"/>
          <p:cNvSpPr>
            <a:spLocks/>
          </p:cNvSpPr>
          <p:nvPr/>
        </p:nvSpPr>
        <p:spPr bwMode="auto">
          <a:xfrm>
            <a:off x="4499992" y="801171"/>
            <a:ext cx="1291208" cy="587072"/>
          </a:xfrm>
          <a:custGeom>
            <a:avLst/>
            <a:gdLst>
              <a:gd name="T0" fmla="*/ 2147483647 w 748"/>
              <a:gd name="T1" fmla="*/ 0 h 678"/>
              <a:gd name="T2" fmla="*/ 2147483647 w 748"/>
              <a:gd name="T3" fmla="*/ 2147483647 h 678"/>
              <a:gd name="T4" fmla="*/ 2147483647 w 748"/>
              <a:gd name="T5" fmla="*/ 2147483647 h 678"/>
              <a:gd name="T6" fmla="*/ 0 60000 65536"/>
              <a:gd name="T7" fmla="*/ 0 60000 65536"/>
              <a:gd name="T8" fmla="*/ 0 60000 65536"/>
              <a:gd name="T9" fmla="*/ 0 w 748"/>
              <a:gd name="T10" fmla="*/ 0 h 678"/>
              <a:gd name="T11" fmla="*/ 748 w 748"/>
              <a:gd name="T12" fmla="*/ 678 h 6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8" h="678">
                <a:moveTo>
                  <a:pt x="748" y="0"/>
                </a:moveTo>
                <a:cubicBezTo>
                  <a:pt x="641" y="61"/>
                  <a:pt x="212" y="253"/>
                  <a:pt x="106" y="366"/>
                </a:cubicBezTo>
                <a:cubicBezTo>
                  <a:pt x="0" y="479"/>
                  <a:pt x="111" y="613"/>
                  <a:pt x="112" y="678"/>
                </a:cubicBezTo>
              </a:path>
            </a:pathLst>
          </a:custGeom>
          <a:noFill/>
          <a:ln w="635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9" name="Rectangle 42"/>
          <p:cNvSpPr>
            <a:spLocks noChangeArrowheads="1"/>
          </p:cNvSpPr>
          <p:nvPr/>
        </p:nvSpPr>
        <p:spPr bwMode="auto">
          <a:xfrm rot="3522524">
            <a:off x="3455747" y="3445143"/>
            <a:ext cx="5223683" cy="563231"/>
          </a:xfrm>
          <a:prstGeom prst="rect">
            <a:avLst/>
          </a:prstGeom>
          <a:noFill/>
          <a:ln w="63500" algn="ctr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170000"/>
              </a:lnSpc>
            </a:pP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0" name="Oval 11"/>
          <p:cNvSpPr>
            <a:spLocks noChangeArrowheads="1"/>
          </p:cNvSpPr>
          <p:nvPr/>
        </p:nvSpPr>
        <p:spPr bwMode="auto">
          <a:xfrm>
            <a:off x="4706938" y="16922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1" name="Oval 12"/>
          <p:cNvSpPr>
            <a:spLocks noChangeArrowheads="1"/>
          </p:cNvSpPr>
          <p:nvPr/>
        </p:nvSpPr>
        <p:spPr bwMode="auto">
          <a:xfrm>
            <a:off x="6989763" y="53435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2" name="그룹 121"/>
          <p:cNvGrpSpPr/>
          <p:nvPr/>
        </p:nvGrpSpPr>
        <p:grpSpPr>
          <a:xfrm>
            <a:off x="302998" y="260648"/>
            <a:ext cx="2198902" cy="456071"/>
            <a:chOff x="436563" y="4171177"/>
            <a:chExt cx="1903190" cy="456071"/>
          </a:xfrm>
        </p:grpSpPr>
        <p:sp>
          <p:nvSpPr>
            <p:cNvPr id="123" name="모서리가 둥근 직사각형 122"/>
            <p:cNvSpPr/>
            <p:nvPr/>
          </p:nvSpPr>
          <p:spPr>
            <a:xfrm>
              <a:off x="436563" y="4171177"/>
              <a:ext cx="1903190" cy="456071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rgbClr val="333333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465138" y="4174563"/>
              <a:ext cx="1831182" cy="43088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altLang="ko-KR" sz="2200" b="1" dirty="0" smtClean="0">
                  <a:solidFill>
                    <a:srgbClr val="FFFF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함초롬돋움" panose="020B0504000101010101" pitchFamily="50" charset="-127"/>
                </a:rPr>
                <a:t>Aerial view</a:t>
              </a:r>
              <a:endParaRPr lang="ko-KR" altLang="en-US" sz="2200" b="1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60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#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AutoShape 72"/>
          <p:cNvSpPr>
            <a:spLocks noChangeArrowheads="1"/>
          </p:cNvSpPr>
          <p:nvPr/>
        </p:nvSpPr>
        <p:spPr bwMode="auto">
          <a:xfrm>
            <a:off x="459878" y="5652356"/>
            <a:ext cx="8144570" cy="918375"/>
          </a:xfrm>
          <a:prstGeom prst="roundRect">
            <a:avLst>
              <a:gd name="adj" fmla="val 3755"/>
            </a:avLst>
          </a:prstGeom>
          <a:solidFill>
            <a:schemeClr val="bg1"/>
          </a:solidFill>
          <a:ln w="25400" algn="ctr">
            <a:solidFill>
              <a:srgbClr val="C0C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8" name="AutoShape 72"/>
          <p:cNvSpPr>
            <a:spLocks noChangeArrowheads="1"/>
          </p:cNvSpPr>
          <p:nvPr/>
        </p:nvSpPr>
        <p:spPr bwMode="auto">
          <a:xfrm>
            <a:off x="459878" y="1556791"/>
            <a:ext cx="8144570" cy="1207281"/>
          </a:xfrm>
          <a:prstGeom prst="roundRect">
            <a:avLst>
              <a:gd name="adj" fmla="val 3755"/>
            </a:avLst>
          </a:prstGeom>
          <a:solidFill>
            <a:schemeClr val="bg1"/>
          </a:solidFill>
          <a:ln w="25400" algn="ctr">
            <a:solidFill>
              <a:srgbClr val="C0C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8" name="Group 11"/>
          <p:cNvGrpSpPr>
            <a:grpSpLocks/>
          </p:cNvGrpSpPr>
          <p:nvPr/>
        </p:nvGrpSpPr>
        <p:grpSpPr bwMode="auto">
          <a:xfrm>
            <a:off x="735013" y="2900561"/>
            <a:ext cx="3887787" cy="2057400"/>
            <a:chOff x="703" y="2024"/>
            <a:chExt cx="2449" cy="1564"/>
          </a:xfrm>
        </p:grpSpPr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714" y="3400"/>
              <a:ext cx="313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DAM</a:t>
              </a:r>
            </a:p>
          </p:txBody>
        </p:sp>
        <p:grpSp>
          <p:nvGrpSpPr>
            <p:cNvPr id="30" name="Group 13"/>
            <p:cNvGrpSpPr>
              <a:grpSpLocks/>
            </p:cNvGrpSpPr>
            <p:nvPr/>
          </p:nvGrpSpPr>
          <p:grpSpPr bwMode="auto">
            <a:xfrm>
              <a:off x="703" y="2024"/>
              <a:ext cx="2268" cy="1407"/>
              <a:chOff x="521" y="2205"/>
              <a:chExt cx="3765" cy="1543"/>
            </a:xfrm>
          </p:grpSpPr>
          <p:pic>
            <p:nvPicPr>
              <p:cNvPr id="49" name="Picture 14"/>
              <p:cNvPicPr preferRelativeResize="0"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21" t="18689" r="25323" b="26778"/>
              <a:stretch>
                <a:fillRect/>
              </a:stretch>
            </p:blipFill>
            <p:spPr bwMode="auto">
              <a:xfrm>
                <a:off x="521" y="2211"/>
                <a:ext cx="3580" cy="1524"/>
              </a:xfrm>
              <a:prstGeom prst="rect">
                <a:avLst/>
              </a:prstGeom>
              <a:noFill/>
              <a:ln w="25400">
                <a:solidFill>
                  <a:srgbClr val="0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Freeform 15"/>
              <p:cNvSpPr>
                <a:spLocks/>
              </p:cNvSpPr>
              <p:nvPr/>
            </p:nvSpPr>
            <p:spPr bwMode="auto">
              <a:xfrm>
                <a:off x="754" y="2568"/>
                <a:ext cx="3341" cy="1158"/>
              </a:xfrm>
              <a:custGeom>
                <a:avLst/>
                <a:gdLst>
                  <a:gd name="T0" fmla="*/ 0 w 4672"/>
                  <a:gd name="T1" fmla="*/ 11308 h 1044"/>
                  <a:gd name="T2" fmla="*/ 2 w 4672"/>
                  <a:gd name="T3" fmla="*/ 11308 h 1044"/>
                  <a:gd name="T4" fmla="*/ 2 w 4672"/>
                  <a:gd name="T5" fmla="*/ 0 h 1044"/>
                  <a:gd name="T6" fmla="*/ 2 w 4672"/>
                  <a:gd name="T7" fmla="*/ 1968 h 1044"/>
                  <a:gd name="T8" fmla="*/ 1 w 4672"/>
                  <a:gd name="T9" fmla="*/ 6381 h 1044"/>
                  <a:gd name="T10" fmla="*/ 1 w 4672"/>
                  <a:gd name="T11" fmla="*/ 6885 h 1044"/>
                  <a:gd name="T12" fmla="*/ 1 w 4672"/>
                  <a:gd name="T13" fmla="*/ 7883 h 1044"/>
                  <a:gd name="T14" fmla="*/ 1 w 4672"/>
                  <a:gd name="T15" fmla="*/ 8857 h 1044"/>
                  <a:gd name="T16" fmla="*/ 1 w 4672"/>
                  <a:gd name="T17" fmla="*/ 9618 h 1044"/>
                  <a:gd name="T18" fmla="*/ 1 w 4672"/>
                  <a:gd name="T19" fmla="*/ 9548 h 1044"/>
                  <a:gd name="T20" fmla="*/ 0 w 4672"/>
                  <a:gd name="T21" fmla="*/ 11308 h 10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72"/>
                  <a:gd name="T34" fmla="*/ 0 h 1044"/>
                  <a:gd name="T35" fmla="*/ 4672 w 4672"/>
                  <a:gd name="T36" fmla="*/ 1044 h 10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72" h="1044">
                    <a:moveTo>
                      <a:pt x="0" y="1044"/>
                    </a:moveTo>
                    <a:lnTo>
                      <a:pt x="4672" y="1044"/>
                    </a:lnTo>
                    <a:lnTo>
                      <a:pt x="4672" y="0"/>
                    </a:lnTo>
                    <a:lnTo>
                      <a:pt x="4037" y="182"/>
                    </a:lnTo>
                    <a:lnTo>
                      <a:pt x="3583" y="590"/>
                    </a:lnTo>
                    <a:lnTo>
                      <a:pt x="3311" y="635"/>
                    </a:lnTo>
                    <a:lnTo>
                      <a:pt x="2721" y="726"/>
                    </a:lnTo>
                    <a:lnTo>
                      <a:pt x="2041" y="817"/>
                    </a:lnTo>
                    <a:lnTo>
                      <a:pt x="1319" y="887"/>
                    </a:lnTo>
                    <a:lnTo>
                      <a:pt x="707" y="881"/>
                    </a:lnTo>
                    <a:lnTo>
                      <a:pt x="0" y="10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51" name="Picture 16"/>
              <p:cNvPicPr preferRelativeResize="0"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21" t="18689" r="85382" b="26778"/>
              <a:stretch>
                <a:fillRect/>
              </a:stretch>
            </p:blipFill>
            <p:spPr bwMode="auto">
              <a:xfrm>
                <a:off x="521" y="2213"/>
                <a:ext cx="249" cy="1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17"/>
              <p:cNvPicPr preferRelativeResize="0"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2211"/>
                <a:ext cx="256" cy="1524"/>
              </a:xfrm>
              <a:prstGeom prst="rect">
                <a:avLst/>
              </a:prstGeom>
              <a:noFill/>
              <a:ln w="25400">
                <a:solidFill>
                  <a:srgbClr val="0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3" name="Group 18"/>
              <p:cNvGrpSpPr>
                <a:grpSpLocks/>
              </p:cNvGrpSpPr>
              <p:nvPr/>
            </p:nvGrpSpPr>
            <p:grpSpPr bwMode="auto">
              <a:xfrm>
                <a:off x="736" y="2811"/>
                <a:ext cx="175" cy="250"/>
                <a:chOff x="548" y="2997"/>
                <a:chExt cx="249" cy="238"/>
              </a:xfrm>
            </p:grpSpPr>
            <p:sp>
              <p:nvSpPr>
                <p:cNvPr id="55" name="Rectangle 19"/>
                <p:cNvSpPr>
                  <a:spLocks noChangeArrowheads="1"/>
                </p:cNvSpPr>
                <p:nvPr/>
              </p:nvSpPr>
              <p:spPr bwMode="auto">
                <a:xfrm>
                  <a:off x="548" y="2997"/>
                  <a:ext cx="48" cy="238"/>
                </a:xfrm>
                <a:prstGeom prst="rect">
                  <a:avLst/>
                </a:pr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70000"/>
                    </a:lnSpc>
                  </a:pPr>
                  <a:endParaRPr lang="ko-KR" altLang="en-US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56" name="AutoShape 20"/>
                <p:cNvSpPr>
                  <a:spLocks noChangeArrowheads="1"/>
                </p:cNvSpPr>
                <p:nvPr/>
              </p:nvSpPr>
              <p:spPr bwMode="auto">
                <a:xfrm>
                  <a:off x="614" y="3045"/>
                  <a:ext cx="183" cy="142"/>
                </a:xfrm>
                <a:prstGeom prst="leftArrow">
                  <a:avLst>
                    <a:gd name="adj1" fmla="val 50000"/>
                    <a:gd name="adj2" fmla="val 32218"/>
                  </a:avLst>
                </a:pr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70000"/>
                    </a:lnSpc>
                  </a:pPr>
                  <a:endParaRPr lang="ko-KR" altLang="en-US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  <p:pic>
            <p:nvPicPr>
              <p:cNvPr id="54" name="Picture 2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9" y="2205"/>
                <a:ext cx="167" cy="1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1020" y="3400"/>
              <a:ext cx="313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3km</a:t>
              </a: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1282" y="3399"/>
              <a:ext cx="31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8km</a:t>
              </a: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1554" y="3399"/>
              <a:ext cx="35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12km</a:t>
              </a:r>
            </a:p>
          </p:txBody>
        </p: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1837" y="3402"/>
              <a:ext cx="363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18km</a:t>
              </a:r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2143" y="3399"/>
              <a:ext cx="374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23km</a:t>
              </a: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2431" y="3400"/>
              <a:ext cx="40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33km</a:t>
              </a:r>
            </a:p>
          </p:txBody>
        </p:sp>
        <p:sp>
          <p:nvSpPr>
            <p:cNvPr id="46" name="Text Box 28"/>
            <p:cNvSpPr txBox="1">
              <a:spLocks noChangeArrowheads="1"/>
            </p:cNvSpPr>
            <p:nvPr/>
          </p:nvSpPr>
          <p:spPr bwMode="auto">
            <a:xfrm>
              <a:off x="2736" y="3402"/>
              <a:ext cx="41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43km</a:t>
              </a:r>
            </a:p>
          </p:txBody>
        </p:sp>
        <p:sp>
          <p:nvSpPr>
            <p:cNvPr id="48" name="Text Box 29"/>
            <p:cNvSpPr txBox="1">
              <a:spLocks noChangeArrowheads="1"/>
            </p:cNvSpPr>
            <p:nvPr/>
          </p:nvSpPr>
          <p:spPr bwMode="auto">
            <a:xfrm>
              <a:off x="2200" y="3225"/>
              <a:ext cx="65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 sz="1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’</a:t>
              </a:r>
              <a:r>
                <a:rPr lang="en-US" altLang="ko-KR" sz="1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07. 8. 13</a:t>
              </a:r>
            </a:p>
          </p:txBody>
        </p:sp>
      </p:grpSp>
      <p:pic>
        <p:nvPicPr>
          <p:cNvPr id="61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/>
          <a:stretch>
            <a:fillRect/>
          </a:stretch>
        </p:blipFill>
        <p:spPr bwMode="auto">
          <a:xfrm>
            <a:off x="4905375" y="2852936"/>
            <a:ext cx="3540125" cy="2019300"/>
          </a:xfrm>
          <a:prstGeom prst="rect">
            <a:avLst/>
          </a:prstGeom>
          <a:noFill/>
          <a:ln w="9525" cmpd="thinThick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44"/>
          <p:cNvSpPr>
            <a:spLocks noChangeArrowheads="1"/>
          </p:cNvSpPr>
          <p:nvPr/>
        </p:nvSpPr>
        <p:spPr bwMode="auto">
          <a:xfrm>
            <a:off x="6400800" y="4505524"/>
            <a:ext cx="20875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altLang="ko-KR" sz="1400" dirty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Turbid water Inflow</a:t>
            </a:r>
          </a:p>
        </p:txBody>
      </p:sp>
      <p:grpSp>
        <p:nvGrpSpPr>
          <p:cNvPr id="64" name="Group 7"/>
          <p:cNvGrpSpPr>
            <a:grpSpLocks/>
          </p:cNvGrpSpPr>
          <p:nvPr/>
        </p:nvGrpSpPr>
        <p:grpSpPr bwMode="auto">
          <a:xfrm>
            <a:off x="769938" y="1758851"/>
            <a:ext cx="130175" cy="127000"/>
            <a:chOff x="2426" y="2160"/>
            <a:chExt cx="201" cy="201"/>
          </a:xfrm>
        </p:grpSpPr>
        <p:sp>
          <p:nvSpPr>
            <p:cNvPr id="65" name="Oval 8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6" name="Oval 9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7" name="Oval 10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933450" y="1412776"/>
            <a:ext cx="79343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Highly turbid water inflow after heavy rainfalls in ’06 ~ ’07 </a:t>
            </a:r>
          </a:p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- Max turbidity : </a:t>
            </a:r>
            <a:r>
              <a:rPr lang="en-US" altLang="ko-KR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328 NTU</a:t>
            </a:r>
          </a:p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 Discharging duration : 226 days(&lt;10NTU)</a:t>
            </a:r>
          </a:p>
        </p:txBody>
      </p:sp>
      <p:grpSp>
        <p:nvGrpSpPr>
          <p:cNvPr id="70" name="Group 34"/>
          <p:cNvGrpSpPr>
            <a:grpSpLocks/>
          </p:cNvGrpSpPr>
          <p:nvPr/>
        </p:nvGrpSpPr>
        <p:grpSpPr bwMode="auto">
          <a:xfrm>
            <a:off x="779463" y="5859463"/>
            <a:ext cx="130175" cy="127000"/>
            <a:chOff x="2426" y="2160"/>
            <a:chExt cx="201" cy="201"/>
          </a:xfrm>
        </p:grpSpPr>
        <p:sp>
          <p:nvSpPr>
            <p:cNvPr id="71" name="Oval 35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2" name="Oval 36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3" name="Oval 37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74" name="Group 39"/>
          <p:cNvGrpSpPr>
            <a:grpSpLocks/>
          </p:cNvGrpSpPr>
          <p:nvPr/>
        </p:nvGrpSpPr>
        <p:grpSpPr bwMode="auto">
          <a:xfrm>
            <a:off x="776288" y="6192838"/>
            <a:ext cx="130175" cy="127000"/>
            <a:chOff x="2426" y="2160"/>
            <a:chExt cx="201" cy="201"/>
          </a:xfrm>
        </p:grpSpPr>
        <p:sp>
          <p:nvSpPr>
            <p:cNvPr id="75" name="Oval 40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6" name="Oval 41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7" name="Oval 42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8" name="Rectangle 30"/>
          <p:cNvSpPr>
            <a:spLocks noChangeArrowheads="1"/>
          </p:cNvSpPr>
          <p:nvPr/>
        </p:nvSpPr>
        <p:spPr bwMode="auto">
          <a:xfrm>
            <a:off x="942975" y="5732463"/>
            <a:ext cx="79978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Soil loss from landslide, roads and river bank loss by heavy rain</a:t>
            </a:r>
          </a:p>
        </p:txBody>
      </p:sp>
      <p:sp>
        <p:nvSpPr>
          <p:cNvPr id="79" name="Rectangle 38"/>
          <p:cNvSpPr>
            <a:spLocks noChangeArrowheads="1"/>
          </p:cNvSpPr>
          <p:nvPr/>
        </p:nvSpPr>
        <p:spPr bwMode="auto">
          <a:xfrm>
            <a:off x="949325" y="6065838"/>
            <a:ext cx="79978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Sand and clay loss from alpine region farm</a:t>
            </a:r>
          </a:p>
        </p:txBody>
      </p:sp>
      <p:sp>
        <p:nvSpPr>
          <p:cNvPr id="80" name="Text Box 3"/>
          <p:cNvSpPr txBox="1">
            <a:spLocks noChangeArrowheads="1"/>
          </p:cNvSpPr>
          <p:nvPr/>
        </p:nvSpPr>
        <p:spPr bwMode="auto">
          <a:xfrm>
            <a:off x="290091" y="168821"/>
            <a:ext cx="6176691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The facility of a Selective Intake</a:t>
            </a:r>
            <a:endParaRPr lang="en-US" altLang="ko-KR" sz="2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81" name="그룹 80"/>
          <p:cNvGrpSpPr/>
          <p:nvPr/>
        </p:nvGrpSpPr>
        <p:grpSpPr>
          <a:xfrm>
            <a:off x="302998" y="1028713"/>
            <a:ext cx="1782977" cy="456071"/>
            <a:chOff x="436563" y="4171177"/>
            <a:chExt cx="1903190" cy="456071"/>
          </a:xfrm>
        </p:grpSpPr>
        <p:sp>
          <p:nvSpPr>
            <p:cNvPr id="82" name="모서리가 둥근 직사각형 81"/>
            <p:cNvSpPr/>
            <p:nvPr/>
          </p:nvSpPr>
          <p:spPr>
            <a:xfrm>
              <a:off x="436563" y="4171177"/>
              <a:ext cx="1903190" cy="456071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rgbClr val="333333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465138" y="4174563"/>
              <a:ext cx="1831182" cy="43088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altLang="ko-KR" sz="2200" b="1" dirty="0" smtClean="0">
                  <a:solidFill>
                    <a:srgbClr val="FFFF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함초롬돋움" panose="020B0504000101010101" pitchFamily="50" charset="-127"/>
                </a:rPr>
                <a:t>Status</a:t>
              </a:r>
              <a:endParaRPr lang="ko-KR" altLang="en-US" sz="2200" b="1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</p:grpSp>
      <p:grpSp>
        <p:nvGrpSpPr>
          <p:cNvPr id="85" name="그룹 84"/>
          <p:cNvGrpSpPr/>
          <p:nvPr/>
        </p:nvGrpSpPr>
        <p:grpSpPr>
          <a:xfrm>
            <a:off x="302998" y="5133169"/>
            <a:ext cx="1782977" cy="456071"/>
            <a:chOff x="436563" y="4171177"/>
            <a:chExt cx="1903190" cy="456071"/>
          </a:xfrm>
        </p:grpSpPr>
        <p:sp>
          <p:nvSpPr>
            <p:cNvPr id="86" name="모서리가 둥근 직사각형 85"/>
            <p:cNvSpPr/>
            <p:nvPr/>
          </p:nvSpPr>
          <p:spPr>
            <a:xfrm>
              <a:off x="436563" y="4171177"/>
              <a:ext cx="1903190" cy="456071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rgbClr val="333333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465138" y="4174563"/>
              <a:ext cx="1831182" cy="43088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altLang="ko-KR" sz="2200" b="1" dirty="0" smtClean="0">
                  <a:solidFill>
                    <a:srgbClr val="FFFF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함초롬돋움" panose="020B0504000101010101" pitchFamily="50" charset="-127"/>
                </a:rPr>
                <a:t>Causes</a:t>
              </a:r>
              <a:endParaRPr lang="ko-KR" altLang="en-US" sz="2200" b="1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9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#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UNI0000026c0ea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7061200" y="2492379"/>
            <a:ext cx="1406321" cy="361436"/>
            <a:chOff x="267" y="2722"/>
            <a:chExt cx="844" cy="287"/>
          </a:xfrm>
        </p:grpSpPr>
        <p:sp>
          <p:nvSpPr>
            <p:cNvPr id="9" name="AutoShape 24"/>
            <p:cNvSpPr>
              <a:spLocks noChangeArrowheads="1"/>
            </p:cNvSpPr>
            <p:nvPr/>
          </p:nvSpPr>
          <p:spPr bwMode="auto">
            <a:xfrm>
              <a:off x="267" y="2722"/>
              <a:ext cx="844" cy="179"/>
            </a:xfrm>
            <a:prstGeom prst="roundRect">
              <a:avLst>
                <a:gd name="adj" fmla="val 16616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sz="11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347" y="2740"/>
              <a:ext cx="707" cy="269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ko-KR" sz="11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Exhibition hall</a:t>
              </a:r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5734050" y="2546350"/>
            <a:ext cx="1039813" cy="225425"/>
            <a:chOff x="267" y="2722"/>
            <a:chExt cx="844" cy="179"/>
          </a:xfrm>
        </p:grpSpPr>
        <p:sp>
          <p:nvSpPr>
            <p:cNvPr id="12" name="AutoShape 24"/>
            <p:cNvSpPr>
              <a:spLocks noChangeArrowheads="1"/>
            </p:cNvSpPr>
            <p:nvPr/>
          </p:nvSpPr>
          <p:spPr bwMode="auto">
            <a:xfrm>
              <a:off x="267" y="2722"/>
              <a:ext cx="844" cy="179"/>
            </a:xfrm>
            <a:prstGeom prst="roundRect">
              <a:avLst>
                <a:gd name="adj" fmla="val 16616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sz="11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>
              <a:off x="347" y="2740"/>
              <a:ext cx="707" cy="13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ko-KR" sz="1100" b="1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Square park</a:t>
              </a:r>
            </a:p>
          </p:txBody>
        </p:sp>
      </p:grp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7277100" y="881063"/>
            <a:ext cx="966788" cy="225425"/>
            <a:chOff x="267" y="2722"/>
            <a:chExt cx="844" cy="179"/>
          </a:xfrm>
        </p:grpSpPr>
        <p:sp>
          <p:nvSpPr>
            <p:cNvPr id="15" name="AutoShape 24"/>
            <p:cNvSpPr>
              <a:spLocks noChangeArrowheads="1"/>
            </p:cNvSpPr>
            <p:nvPr/>
          </p:nvSpPr>
          <p:spPr bwMode="auto">
            <a:xfrm>
              <a:off x="267" y="2722"/>
              <a:ext cx="844" cy="179"/>
            </a:xfrm>
            <a:prstGeom prst="roundRect">
              <a:avLst>
                <a:gd name="adj" fmla="val 16616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sz="11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>
              <a:off x="347" y="2740"/>
              <a:ext cx="707" cy="13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ko-KR" sz="1100" b="1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Parking lot</a:t>
              </a:r>
            </a:p>
          </p:txBody>
        </p:sp>
      </p:grpSp>
      <p:grpSp>
        <p:nvGrpSpPr>
          <p:cNvPr id="17" name="Group 36"/>
          <p:cNvGrpSpPr>
            <a:grpSpLocks/>
          </p:cNvGrpSpPr>
          <p:nvPr/>
        </p:nvGrpSpPr>
        <p:grpSpPr bwMode="auto">
          <a:xfrm>
            <a:off x="7566025" y="2060580"/>
            <a:ext cx="1227158" cy="547396"/>
            <a:chOff x="267" y="2722"/>
            <a:chExt cx="844" cy="254"/>
          </a:xfrm>
        </p:grpSpPr>
        <p:sp>
          <p:nvSpPr>
            <p:cNvPr id="18" name="AutoShape 24"/>
            <p:cNvSpPr>
              <a:spLocks noChangeArrowheads="1"/>
            </p:cNvSpPr>
            <p:nvPr/>
          </p:nvSpPr>
          <p:spPr bwMode="auto">
            <a:xfrm>
              <a:off x="267" y="2722"/>
              <a:ext cx="844" cy="179"/>
            </a:xfrm>
            <a:prstGeom prst="roundRect">
              <a:avLst>
                <a:gd name="adj" fmla="val 16616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sz="11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Text Box 38"/>
            <p:cNvSpPr txBox="1">
              <a:spLocks noChangeArrowheads="1"/>
            </p:cNvSpPr>
            <p:nvPr/>
          </p:nvSpPr>
          <p:spPr bwMode="auto">
            <a:xfrm>
              <a:off x="347" y="2740"/>
              <a:ext cx="707" cy="23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ko-KR" sz="1100" b="1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Existing intake tower</a:t>
              </a:r>
            </a:p>
          </p:txBody>
        </p:sp>
      </p:grpSp>
      <p:grpSp>
        <p:nvGrpSpPr>
          <p:cNvPr id="20" name="Group 39"/>
          <p:cNvGrpSpPr>
            <a:grpSpLocks/>
          </p:cNvGrpSpPr>
          <p:nvPr/>
        </p:nvGrpSpPr>
        <p:grpSpPr bwMode="auto">
          <a:xfrm>
            <a:off x="6227763" y="981069"/>
            <a:ext cx="966787" cy="374455"/>
            <a:chOff x="267" y="2722"/>
            <a:chExt cx="844" cy="186"/>
          </a:xfrm>
        </p:grpSpPr>
        <p:sp>
          <p:nvSpPr>
            <p:cNvPr id="21" name="AutoShape 24"/>
            <p:cNvSpPr>
              <a:spLocks noChangeArrowheads="1"/>
            </p:cNvSpPr>
            <p:nvPr/>
          </p:nvSpPr>
          <p:spPr bwMode="auto">
            <a:xfrm>
              <a:off x="267" y="2722"/>
              <a:ext cx="844" cy="179"/>
            </a:xfrm>
            <a:prstGeom prst="roundRect">
              <a:avLst>
                <a:gd name="adj" fmla="val 16616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sz="11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Text Box 41"/>
            <p:cNvSpPr txBox="1">
              <a:spLocks noChangeArrowheads="1"/>
            </p:cNvSpPr>
            <p:nvPr/>
          </p:nvSpPr>
          <p:spPr bwMode="auto">
            <a:xfrm>
              <a:off x="347" y="2740"/>
              <a:ext cx="707" cy="16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56"/>
                  </a:solidFill>
                  <a:latin typeface="Tahoma" pitchFamily="34" charset="0"/>
                  <a:ea typeface="HY헤드라인M" pitchFamily="18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ko-KR" sz="1100" b="1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New intake tower</a:t>
              </a:r>
            </a:p>
          </p:txBody>
        </p:sp>
      </p:grp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0" y="4991100"/>
            <a:ext cx="5057775" cy="1893888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CC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82800"/>
          <a:lstStyle/>
          <a:p>
            <a:pPr>
              <a:spcBef>
                <a:spcPts val="800"/>
              </a:spcBef>
              <a:buClr>
                <a:srgbClr val="800000"/>
              </a:buClr>
              <a:buFont typeface="굴림" pitchFamily="50" charset="-127"/>
              <a:buNone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 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T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unnel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type : circle(D=7.3m,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L=62.0m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  <a:sym typeface="Wingdings" pitchFamily="2" charset="2"/>
            </a:endParaRPr>
          </a:p>
          <a:p>
            <a:pPr>
              <a:spcBef>
                <a:spcPts val="800"/>
              </a:spcBef>
              <a:buClr>
                <a:srgbClr val="800000"/>
              </a:buClr>
              <a:buFont typeface="굴림" pitchFamily="50" charset="-127"/>
              <a:buNone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 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Building size : W16m × L22.2m × H89.2m </a:t>
            </a:r>
          </a:p>
          <a:p>
            <a:pPr>
              <a:spcBef>
                <a:spcPts val="800"/>
              </a:spcBef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 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Gate type : W10m × H14m × 3 </a:t>
            </a:r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ea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800"/>
              </a:spcBef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 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Construction period : </a:t>
            </a:r>
            <a:r>
              <a:rPr kumimoji="0"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2009.12. ~ </a:t>
            </a:r>
            <a:r>
              <a:rPr kumimoji="0"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2015. 12.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800"/>
              </a:spcBef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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Construction cost :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47.2 </a:t>
            </a:r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bil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won ($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44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mil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.)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90091" y="168821"/>
            <a:ext cx="6176691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The facility of a Selective Intake</a:t>
            </a:r>
            <a:endParaRPr lang="en-US" altLang="ko-KR" sz="2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302998" y="1028713"/>
            <a:ext cx="2730617" cy="456071"/>
            <a:chOff x="436563" y="4171177"/>
            <a:chExt cx="1903190" cy="456071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436563" y="4171177"/>
              <a:ext cx="1903190" cy="456071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rgbClr val="333333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465138" y="4174563"/>
              <a:ext cx="1831182" cy="43088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altLang="ko-KR" sz="2200" b="1" dirty="0" smtClean="0">
                  <a:solidFill>
                    <a:srgbClr val="FFFF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함초롬돋움" panose="020B0504000101010101" pitchFamily="50" charset="-127"/>
                </a:rPr>
                <a:t>Bird’s eye view</a:t>
              </a:r>
              <a:endParaRPr lang="ko-KR" altLang="en-US" sz="2200" b="1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#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직사각형 30"/>
          <p:cNvSpPr/>
          <p:nvPr/>
        </p:nvSpPr>
        <p:spPr>
          <a:xfrm>
            <a:off x="395536" y="134599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Thank You</a:t>
            </a:r>
            <a:endParaRPr lang="ko-KR" altLang="en-US" sz="12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33" name="Picture 2" descr="C:\Users\ptinside2\Desktop\무제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679" y="5376983"/>
            <a:ext cx="1904643" cy="86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직사각형 33"/>
          <p:cNvSpPr/>
          <p:nvPr/>
        </p:nvSpPr>
        <p:spPr>
          <a:xfrm>
            <a:off x="64553" y="3356992"/>
            <a:ext cx="9032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5000" b="1" spc="-150" dirty="0">
                <a:solidFill>
                  <a:srgbClr val="EEECE1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K-water is </a:t>
            </a:r>
            <a:r>
              <a:rPr lang="en-US" altLang="ko-KR" sz="5000" b="1" spc="-150" dirty="0" smtClean="0">
                <a:solidFill>
                  <a:srgbClr val="EEECE1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creating a </a:t>
            </a:r>
            <a:r>
              <a:rPr lang="en-US" altLang="ko-KR" sz="5000" b="1" spc="-150" dirty="0">
                <a:solidFill>
                  <a:srgbClr val="EEECE1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happier world with </a:t>
            </a:r>
            <a:r>
              <a:rPr lang="en-US" altLang="ko-KR" sz="5000" b="1" spc="-15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water</a:t>
            </a:r>
            <a:endParaRPr lang="ko-KR" altLang="en-US" sz="5000" b="1" spc="-15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5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#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WordArt 53"/>
          <p:cNvSpPr>
            <a:spLocks noChangeArrowheads="1" noChangeShapeType="1" noTextEdit="1"/>
          </p:cNvSpPr>
          <p:nvPr/>
        </p:nvSpPr>
        <p:spPr bwMode="auto">
          <a:xfrm>
            <a:off x="2843808" y="1268760"/>
            <a:ext cx="3456384" cy="682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48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>
                    <a:alpha val="72156"/>
                  </a:schemeClr>
                </a:solidFill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Contents</a:t>
            </a:r>
            <a:endParaRPr lang="ko-KR" altLang="en-US" sz="48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chemeClr val="tx1">
                  <a:alpha val="72156"/>
                </a:schemeClr>
              </a:solidFill>
              <a:effectLst>
                <a:outerShdw dist="17961" dir="2700000" algn="ctr" rotWithShape="0">
                  <a:schemeClr val="tx1">
                    <a:alpha val="5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5" name="Picture 57" descr="05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4437112"/>
            <a:ext cx="58435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66"/>
          <p:cNvSpPr txBox="1">
            <a:spLocks noChangeArrowheads="1"/>
          </p:cNvSpPr>
          <p:nvPr/>
        </p:nvSpPr>
        <p:spPr bwMode="auto">
          <a:xfrm>
            <a:off x="1639888" y="4465687"/>
            <a:ext cx="858837" cy="579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sz="32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</a:t>
            </a:r>
          </a:p>
        </p:txBody>
      </p:sp>
      <p:pic>
        <p:nvPicPr>
          <p:cNvPr id="44" name="Picture 57" descr="05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3040385"/>
            <a:ext cx="58435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64"/>
          <p:cNvSpPr txBox="1">
            <a:spLocks noChangeArrowheads="1"/>
          </p:cNvSpPr>
          <p:nvPr/>
        </p:nvSpPr>
        <p:spPr bwMode="auto">
          <a:xfrm>
            <a:off x="2411760" y="3105472"/>
            <a:ext cx="4608513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General Information</a:t>
            </a:r>
            <a:endParaRPr lang="ko-KR" altLang="en-US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Text Box 66"/>
          <p:cNvSpPr txBox="1">
            <a:spLocks noChangeArrowheads="1"/>
          </p:cNvSpPr>
          <p:nvPr/>
        </p:nvSpPr>
        <p:spPr bwMode="auto">
          <a:xfrm>
            <a:off x="1639888" y="3068960"/>
            <a:ext cx="858837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</a:t>
            </a:r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11760" y="4521905"/>
            <a:ext cx="4608513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Climate Change Efforts </a:t>
            </a:r>
            <a:endParaRPr lang="ko-KR" altLang="en-US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597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#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 descr="00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11871"/>
            <a:ext cx="9144000" cy="2634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6351" y="2841560"/>
            <a:ext cx="70701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44450">
              <a:bevelT w="1270"/>
              <a:contourClr>
                <a:schemeClr val="bg1"/>
              </a:contourClr>
            </a:sp3d>
          </a:bodyPr>
          <a:lstStyle/>
          <a:p>
            <a:pPr algn="ctr"/>
            <a:r>
              <a:rPr lang="en-US" altLang="ko-KR" sz="5400" b="1" dirty="0" smtClean="0">
                <a:effectLst>
                  <a:outerShdw blurRad="25400" dist="12700" dir="2700000" algn="tl" rotWithShape="0">
                    <a:prstClr val="black">
                      <a:alpha val="76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General Information</a:t>
            </a:r>
            <a:endParaRPr lang="ko-KR" altLang="en-US" sz="5400" b="1" dirty="0">
              <a:effectLst>
                <a:outerShdw blurRad="25400" dist="12700" dir="2700000" algn="tl" rotWithShape="0">
                  <a:prstClr val="black">
                    <a:alpha val="76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7" name="Picture 20" descr="button01"/>
          <p:cNvPicPr preferRelativeResize="0">
            <a:picLocks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6987" y="2835258"/>
            <a:ext cx="984642" cy="93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604545" y="2901824"/>
            <a:ext cx="589527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>
            <a:spAutoFit/>
            <a:sp3d contourW="31750">
              <a:bevelT w="6350"/>
              <a:contourClr>
                <a:schemeClr val="bg1"/>
              </a:contourClr>
            </a:sp3d>
          </a:bodyPr>
          <a:lstStyle/>
          <a:p>
            <a:pPr lvl="0" algn="ctr" latinLnBrk="0">
              <a:defRPr/>
            </a:pPr>
            <a:r>
              <a:rPr lang="en-US" altLang="ko-KR" sz="4400" b="1" kern="0" dirty="0" smtClean="0">
                <a:ln w="0">
                  <a:noFill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Ⅰ</a:t>
            </a:r>
            <a:endParaRPr lang="ko-KR" altLang="en-US" sz="4400" b="1" kern="0" dirty="0">
              <a:ln w="0"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86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#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0091" y="168821"/>
            <a:ext cx="4019049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1. General Information</a:t>
            </a:r>
            <a:endParaRPr lang="en-US" altLang="ko-KR" sz="2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1" name="AutoShape 72"/>
          <p:cNvSpPr>
            <a:spLocks noChangeArrowheads="1"/>
          </p:cNvSpPr>
          <p:nvPr/>
        </p:nvSpPr>
        <p:spPr bwMode="auto">
          <a:xfrm>
            <a:off x="186066" y="4807241"/>
            <a:ext cx="5393428" cy="1675753"/>
          </a:xfrm>
          <a:prstGeom prst="roundRect">
            <a:avLst>
              <a:gd name="adj" fmla="val 3755"/>
            </a:avLst>
          </a:prstGeom>
          <a:solidFill>
            <a:schemeClr val="bg1"/>
          </a:solidFill>
          <a:ln w="25400" algn="ctr">
            <a:solidFill>
              <a:srgbClr val="C0C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AutoShape 72"/>
          <p:cNvSpPr>
            <a:spLocks noChangeArrowheads="1"/>
          </p:cNvSpPr>
          <p:nvPr/>
        </p:nvSpPr>
        <p:spPr bwMode="auto">
          <a:xfrm>
            <a:off x="186066" y="2926813"/>
            <a:ext cx="5393428" cy="1117298"/>
          </a:xfrm>
          <a:prstGeom prst="roundRect">
            <a:avLst>
              <a:gd name="adj" fmla="val 3755"/>
            </a:avLst>
          </a:prstGeom>
          <a:solidFill>
            <a:schemeClr val="bg1"/>
          </a:solidFill>
          <a:ln w="25400" algn="ctr">
            <a:solidFill>
              <a:srgbClr val="C0C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4" name="AutoShape 72"/>
          <p:cNvSpPr>
            <a:spLocks noChangeArrowheads="1"/>
          </p:cNvSpPr>
          <p:nvPr/>
        </p:nvSpPr>
        <p:spPr bwMode="auto">
          <a:xfrm>
            <a:off x="186066" y="1718369"/>
            <a:ext cx="5393428" cy="500849"/>
          </a:xfrm>
          <a:prstGeom prst="roundRect">
            <a:avLst>
              <a:gd name="adj" fmla="val 3755"/>
            </a:avLst>
          </a:prstGeom>
          <a:solidFill>
            <a:schemeClr val="bg1"/>
          </a:solidFill>
          <a:ln w="25400" algn="ctr">
            <a:solidFill>
              <a:srgbClr val="C0C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495115" y="1769794"/>
            <a:ext cx="52005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eaLnBrk="1" hangingPunct="1"/>
            <a:r>
              <a:rPr lang="en-US" altLang="ko-KR" sz="20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Chuncheon-si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20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Gangwon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province, Korea</a:t>
            </a:r>
          </a:p>
        </p:txBody>
      </p:sp>
      <p:grpSp>
        <p:nvGrpSpPr>
          <p:cNvPr id="66" name="Group 10"/>
          <p:cNvGrpSpPr>
            <a:grpSpLocks/>
          </p:cNvGrpSpPr>
          <p:nvPr/>
        </p:nvGrpSpPr>
        <p:grpSpPr bwMode="auto">
          <a:xfrm>
            <a:off x="361105" y="3058651"/>
            <a:ext cx="130175" cy="127000"/>
            <a:chOff x="2426" y="2160"/>
            <a:chExt cx="201" cy="201"/>
          </a:xfrm>
        </p:grpSpPr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1" name="Oval 12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2" name="Oval 13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93" name="Text Box 14"/>
          <p:cNvSpPr txBox="1">
            <a:spLocks noChangeArrowheads="1"/>
          </p:cNvSpPr>
          <p:nvPr/>
        </p:nvSpPr>
        <p:spPr bwMode="auto">
          <a:xfrm>
            <a:off x="496702" y="2889538"/>
            <a:ext cx="48917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ko-KR" sz="2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1967.04 :  Initiated Construction</a:t>
            </a:r>
            <a:endParaRPr lang="en-US" altLang="ko-KR" sz="20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z="2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1973.10 :  Completed Construction</a:t>
            </a:r>
            <a:endParaRPr lang="en-US" altLang="ko-KR" sz="20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z="2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1974.08 :  Initiated O&amp;M</a:t>
            </a:r>
            <a:endParaRPr lang="en-US" altLang="ko-KR" sz="20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4" name="Group 25"/>
          <p:cNvGrpSpPr>
            <a:grpSpLocks/>
          </p:cNvGrpSpPr>
          <p:nvPr/>
        </p:nvGrpSpPr>
        <p:grpSpPr bwMode="auto">
          <a:xfrm>
            <a:off x="361105" y="3407063"/>
            <a:ext cx="130175" cy="127000"/>
            <a:chOff x="2426" y="2160"/>
            <a:chExt cx="201" cy="201"/>
          </a:xfrm>
        </p:grpSpPr>
        <p:sp>
          <p:nvSpPr>
            <p:cNvPr id="95" name="Oval 26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6" name="Oval 27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7" name="Oval 28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98" name="Group 29"/>
          <p:cNvGrpSpPr>
            <a:grpSpLocks/>
          </p:cNvGrpSpPr>
          <p:nvPr/>
        </p:nvGrpSpPr>
        <p:grpSpPr bwMode="auto">
          <a:xfrm>
            <a:off x="361105" y="3791967"/>
            <a:ext cx="130175" cy="127000"/>
            <a:chOff x="2426" y="2160"/>
            <a:chExt cx="201" cy="201"/>
          </a:xfrm>
        </p:grpSpPr>
        <p:sp>
          <p:nvSpPr>
            <p:cNvPr id="99" name="Oval 30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0" name="Oval 31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1" name="Oval 32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02" name="Group 33"/>
          <p:cNvGrpSpPr>
            <a:grpSpLocks/>
          </p:cNvGrpSpPr>
          <p:nvPr/>
        </p:nvGrpSpPr>
        <p:grpSpPr bwMode="auto">
          <a:xfrm>
            <a:off x="442068" y="6200775"/>
            <a:ext cx="130175" cy="127000"/>
            <a:chOff x="2426" y="2160"/>
            <a:chExt cx="201" cy="201"/>
          </a:xfrm>
        </p:grpSpPr>
        <p:sp>
          <p:nvSpPr>
            <p:cNvPr id="103" name="Oval 34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4" name="Oval 35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5" name="Oval 36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06" name="Text Box 37"/>
          <p:cNvSpPr txBox="1">
            <a:spLocks noChangeArrowheads="1"/>
          </p:cNvSpPr>
          <p:nvPr/>
        </p:nvSpPr>
        <p:spPr bwMode="auto">
          <a:xfrm>
            <a:off x="586530" y="6086475"/>
            <a:ext cx="4176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 </a:t>
            </a:r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Teams,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50 </a:t>
            </a:r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members</a:t>
            </a:r>
          </a:p>
        </p:txBody>
      </p:sp>
      <p:grpSp>
        <p:nvGrpSpPr>
          <p:cNvPr id="108" name="그룹 29"/>
          <p:cNvGrpSpPr>
            <a:grpSpLocks/>
          </p:cNvGrpSpPr>
          <p:nvPr/>
        </p:nvGrpSpPr>
        <p:grpSpPr bwMode="auto">
          <a:xfrm>
            <a:off x="5799385" y="1772816"/>
            <a:ext cx="3094038" cy="3473797"/>
            <a:chOff x="3389782" y="4040448"/>
            <a:chExt cx="2570957" cy="3870760"/>
          </a:xfr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</p:grpSpPr>
        <p:sp>
          <p:nvSpPr>
            <p:cNvPr id="109" name="자유형 108"/>
            <p:cNvSpPr/>
            <p:nvPr/>
          </p:nvSpPr>
          <p:spPr>
            <a:xfrm>
              <a:off x="3623504" y="4344601"/>
              <a:ext cx="1053358" cy="1232626"/>
            </a:xfrm>
            <a:custGeom>
              <a:avLst/>
              <a:gdLst>
                <a:gd name="connsiteX0" fmla="*/ 80962 w 1052709"/>
                <a:gd name="connsiteY0" fmla="*/ 195263 h 1233044"/>
                <a:gd name="connsiteX1" fmla="*/ 142875 w 1052709"/>
                <a:gd name="connsiteY1" fmla="*/ 76200 h 1233044"/>
                <a:gd name="connsiteX2" fmla="*/ 204787 w 1052709"/>
                <a:gd name="connsiteY2" fmla="*/ 38100 h 1233044"/>
                <a:gd name="connsiteX3" fmla="*/ 271462 w 1052709"/>
                <a:gd name="connsiteY3" fmla="*/ 66675 h 1233044"/>
                <a:gd name="connsiteX4" fmla="*/ 319087 w 1052709"/>
                <a:gd name="connsiteY4" fmla="*/ 66675 h 1233044"/>
                <a:gd name="connsiteX5" fmla="*/ 400050 w 1052709"/>
                <a:gd name="connsiteY5" fmla="*/ 0 h 1233044"/>
                <a:gd name="connsiteX6" fmla="*/ 457200 w 1052709"/>
                <a:gd name="connsiteY6" fmla="*/ 28575 h 1233044"/>
                <a:gd name="connsiteX7" fmla="*/ 504825 w 1052709"/>
                <a:gd name="connsiteY7" fmla="*/ 42863 h 1233044"/>
                <a:gd name="connsiteX8" fmla="*/ 581025 w 1052709"/>
                <a:gd name="connsiteY8" fmla="*/ 28575 h 1233044"/>
                <a:gd name="connsiteX9" fmla="*/ 619125 w 1052709"/>
                <a:gd name="connsiteY9" fmla="*/ 109538 h 1233044"/>
                <a:gd name="connsiteX10" fmla="*/ 666750 w 1052709"/>
                <a:gd name="connsiteY10" fmla="*/ 95250 h 1233044"/>
                <a:gd name="connsiteX11" fmla="*/ 681037 w 1052709"/>
                <a:gd name="connsiteY11" fmla="*/ 157163 h 1233044"/>
                <a:gd name="connsiteX12" fmla="*/ 771525 w 1052709"/>
                <a:gd name="connsiteY12" fmla="*/ 161925 h 1233044"/>
                <a:gd name="connsiteX13" fmla="*/ 800100 w 1052709"/>
                <a:gd name="connsiteY13" fmla="*/ 238125 h 1233044"/>
                <a:gd name="connsiteX14" fmla="*/ 900112 w 1052709"/>
                <a:gd name="connsiteY14" fmla="*/ 319088 h 1233044"/>
                <a:gd name="connsiteX15" fmla="*/ 900112 w 1052709"/>
                <a:gd name="connsiteY15" fmla="*/ 357188 h 1233044"/>
                <a:gd name="connsiteX16" fmla="*/ 847725 w 1052709"/>
                <a:gd name="connsiteY16" fmla="*/ 390525 h 1233044"/>
                <a:gd name="connsiteX17" fmla="*/ 847725 w 1052709"/>
                <a:gd name="connsiteY17" fmla="*/ 481013 h 1233044"/>
                <a:gd name="connsiteX18" fmla="*/ 828675 w 1052709"/>
                <a:gd name="connsiteY18" fmla="*/ 514350 h 1233044"/>
                <a:gd name="connsiteX19" fmla="*/ 857250 w 1052709"/>
                <a:gd name="connsiteY19" fmla="*/ 547688 h 1233044"/>
                <a:gd name="connsiteX20" fmla="*/ 852487 w 1052709"/>
                <a:gd name="connsiteY20" fmla="*/ 571500 h 1233044"/>
                <a:gd name="connsiteX21" fmla="*/ 881062 w 1052709"/>
                <a:gd name="connsiteY21" fmla="*/ 590550 h 1233044"/>
                <a:gd name="connsiteX22" fmla="*/ 904875 w 1052709"/>
                <a:gd name="connsiteY22" fmla="*/ 576263 h 1233044"/>
                <a:gd name="connsiteX23" fmla="*/ 947737 w 1052709"/>
                <a:gd name="connsiteY23" fmla="*/ 623888 h 1233044"/>
                <a:gd name="connsiteX24" fmla="*/ 1047750 w 1052709"/>
                <a:gd name="connsiteY24" fmla="*/ 638175 h 1233044"/>
                <a:gd name="connsiteX25" fmla="*/ 1052512 w 1052709"/>
                <a:gd name="connsiteY25" fmla="*/ 681038 h 1233044"/>
                <a:gd name="connsiteX26" fmla="*/ 1000125 w 1052709"/>
                <a:gd name="connsiteY26" fmla="*/ 700088 h 1233044"/>
                <a:gd name="connsiteX27" fmla="*/ 1033462 w 1052709"/>
                <a:gd name="connsiteY27" fmla="*/ 771525 h 1233044"/>
                <a:gd name="connsiteX28" fmla="*/ 985837 w 1052709"/>
                <a:gd name="connsiteY28" fmla="*/ 866775 h 1233044"/>
                <a:gd name="connsiteX29" fmla="*/ 985837 w 1052709"/>
                <a:gd name="connsiteY29" fmla="*/ 942975 h 1233044"/>
                <a:gd name="connsiteX30" fmla="*/ 933450 w 1052709"/>
                <a:gd name="connsiteY30" fmla="*/ 1023938 h 1233044"/>
                <a:gd name="connsiteX31" fmla="*/ 900112 w 1052709"/>
                <a:gd name="connsiteY31" fmla="*/ 1052513 h 1233044"/>
                <a:gd name="connsiteX32" fmla="*/ 895350 w 1052709"/>
                <a:gd name="connsiteY32" fmla="*/ 1057275 h 1233044"/>
                <a:gd name="connsiteX33" fmla="*/ 881062 w 1052709"/>
                <a:gd name="connsiteY33" fmla="*/ 1109663 h 1233044"/>
                <a:gd name="connsiteX34" fmla="*/ 809625 w 1052709"/>
                <a:gd name="connsiteY34" fmla="*/ 1143000 h 1233044"/>
                <a:gd name="connsiteX35" fmla="*/ 766762 w 1052709"/>
                <a:gd name="connsiteY35" fmla="*/ 1138238 h 1233044"/>
                <a:gd name="connsiteX36" fmla="*/ 704850 w 1052709"/>
                <a:gd name="connsiteY36" fmla="*/ 1195388 h 1233044"/>
                <a:gd name="connsiteX37" fmla="*/ 647700 w 1052709"/>
                <a:gd name="connsiteY37" fmla="*/ 1228725 h 1233044"/>
                <a:gd name="connsiteX38" fmla="*/ 566737 w 1052709"/>
                <a:gd name="connsiteY38" fmla="*/ 1200150 h 1233044"/>
                <a:gd name="connsiteX39" fmla="*/ 485775 w 1052709"/>
                <a:gd name="connsiteY39" fmla="*/ 1195388 h 1233044"/>
                <a:gd name="connsiteX40" fmla="*/ 438150 w 1052709"/>
                <a:gd name="connsiteY40" fmla="*/ 1209675 h 1233044"/>
                <a:gd name="connsiteX41" fmla="*/ 419100 w 1052709"/>
                <a:gd name="connsiteY41" fmla="*/ 1171575 h 1233044"/>
                <a:gd name="connsiteX42" fmla="*/ 385762 w 1052709"/>
                <a:gd name="connsiteY42" fmla="*/ 1223963 h 1233044"/>
                <a:gd name="connsiteX43" fmla="*/ 300037 w 1052709"/>
                <a:gd name="connsiteY43" fmla="*/ 1157288 h 1233044"/>
                <a:gd name="connsiteX44" fmla="*/ 333375 w 1052709"/>
                <a:gd name="connsiteY44" fmla="*/ 1123950 h 1233044"/>
                <a:gd name="connsiteX45" fmla="*/ 338137 w 1052709"/>
                <a:gd name="connsiteY45" fmla="*/ 1090613 h 1233044"/>
                <a:gd name="connsiteX46" fmla="*/ 300037 w 1052709"/>
                <a:gd name="connsiteY46" fmla="*/ 1095375 h 1233044"/>
                <a:gd name="connsiteX47" fmla="*/ 271462 w 1052709"/>
                <a:gd name="connsiteY47" fmla="*/ 1109663 h 1233044"/>
                <a:gd name="connsiteX48" fmla="*/ 252412 w 1052709"/>
                <a:gd name="connsiteY48" fmla="*/ 1123950 h 1233044"/>
                <a:gd name="connsiteX49" fmla="*/ 252412 w 1052709"/>
                <a:gd name="connsiteY49" fmla="*/ 1085850 h 1233044"/>
                <a:gd name="connsiteX50" fmla="*/ 261937 w 1052709"/>
                <a:gd name="connsiteY50" fmla="*/ 1033463 h 1233044"/>
                <a:gd name="connsiteX51" fmla="*/ 309562 w 1052709"/>
                <a:gd name="connsiteY51" fmla="*/ 1000125 h 1233044"/>
                <a:gd name="connsiteX52" fmla="*/ 242887 w 1052709"/>
                <a:gd name="connsiteY52" fmla="*/ 995363 h 1233044"/>
                <a:gd name="connsiteX53" fmla="*/ 204787 w 1052709"/>
                <a:gd name="connsiteY53" fmla="*/ 1038225 h 1233044"/>
                <a:gd name="connsiteX54" fmla="*/ 195262 w 1052709"/>
                <a:gd name="connsiteY54" fmla="*/ 990600 h 1233044"/>
                <a:gd name="connsiteX55" fmla="*/ 195262 w 1052709"/>
                <a:gd name="connsiteY55" fmla="*/ 947738 h 1233044"/>
                <a:gd name="connsiteX56" fmla="*/ 195262 w 1052709"/>
                <a:gd name="connsiteY56" fmla="*/ 923925 h 1233044"/>
                <a:gd name="connsiteX57" fmla="*/ 233362 w 1052709"/>
                <a:gd name="connsiteY57" fmla="*/ 885825 h 1233044"/>
                <a:gd name="connsiteX58" fmla="*/ 276225 w 1052709"/>
                <a:gd name="connsiteY58" fmla="*/ 919163 h 1233044"/>
                <a:gd name="connsiteX59" fmla="*/ 323850 w 1052709"/>
                <a:gd name="connsiteY59" fmla="*/ 885825 h 1233044"/>
                <a:gd name="connsiteX60" fmla="*/ 266700 w 1052709"/>
                <a:gd name="connsiteY60" fmla="*/ 847725 h 1233044"/>
                <a:gd name="connsiteX61" fmla="*/ 214312 w 1052709"/>
                <a:gd name="connsiteY61" fmla="*/ 828675 h 1233044"/>
                <a:gd name="connsiteX62" fmla="*/ 214312 w 1052709"/>
                <a:gd name="connsiteY62" fmla="*/ 804863 h 1233044"/>
                <a:gd name="connsiteX63" fmla="*/ 190500 w 1052709"/>
                <a:gd name="connsiteY63" fmla="*/ 738188 h 1233044"/>
                <a:gd name="connsiteX64" fmla="*/ 195262 w 1052709"/>
                <a:gd name="connsiteY64" fmla="*/ 666750 h 1233044"/>
                <a:gd name="connsiteX65" fmla="*/ 195262 w 1052709"/>
                <a:gd name="connsiteY65" fmla="*/ 614363 h 1233044"/>
                <a:gd name="connsiteX66" fmla="*/ 123825 w 1052709"/>
                <a:gd name="connsiteY66" fmla="*/ 566738 h 1233044"/>
                <a:gd name="connsiteX67" fmla="*/ 109537 w 1052709"/>
                <a:gd name="connsiteY67" fmla="*/ 542925 h 1233044"/>
                <a:gd name="connsiteX68" fmla="*/ 114300 w 1052709"/>
                <a:gd name="connsiteY68" fmla="*/ 457200 h 1233044"/>
                <a:gd name="connsiteX69" fmla="*/ 176212 w 1052709"/>
                <a:gd name="connsiteY69" fmla="*/ 442913 h 1233044"/>
                <a:gd name="connsiteX70" fmla="*/ 223837 w 1052709"/>
                <a:gd name="connsiteY70" fmla="*/ 500063 h 1233044"/>
                <a:gd name="connsiteX71" fmla="*/ 238125 w 1052709"/>
                <a:gd name="connsiteY71" fmla="*/ 552450 h 1233044"/>
                <a:gd name="connsiteX72" fmla="*/ 280987 w 1052709"/>
                <a:gd name="connsiteY72" fmla="*/ 600075 h 1233044"/>
                <a:gd name="connsiteX73" fmla="*/ 276225 w 1052709"/>
                <a:gd name="connsiteY73" fmla="*/ 557213 h 1233044"/>
                <a:gd name="connsiteX74" fmla="*/ 228600 w 1052709"/>
                <a:gd name="connsiteY74" fmla="*/ 504825 h 1233044"/>
                <a:gd name="connsiteX75" fmla="*/ 204787 w 1052709"/>
                <a:gd name="connsiteY75" fmla="*/ 457200 h 1233044"/>
                <a:gd name="connsiteX76" fmla="*/ 219075 w 1052709"/>
                <a:gd name="connsiteY76" fmla="*/ 414338 h 1233044"/>
                <a:gd name="connsiteX77" fmla="*/ 261937 w 1052709"/>
                <a:gd name="connsiteY77" fmla="*/ 371475 h 1233044"/>
                <a:gd name="connsiteX78" fmla="*/ 219075 w 1052709"/>
                <a:gd name="connsiteY78" fmla="*/ 361950 h 1233044"/>
                <a:gd name="connsiteX79" fmla="*/ 195262 w 1052709"/>
                <a:gd name="connsiteY79" fmla="*/ 385763 h 1233044"/>
                <a:gd name="connsiteX80" fmla="*/ 161925 w 1052709"/>
                <a:gd name="connsiteY80" fmla="*/ 433388 h 1233044"/>
                <a:gd name="connsiteX81" fmla="*/ 104775 w 1052709"/>
                <a:gd name="connsiteY81" fmla="*/ 404813 h 1233044"/>
                <a:gd name="connsiteX82" fmla="*/ 33337 w 1052709"/>
                <a:gd name="connsiteY82" fmla="*/ 366713 h 1233044"/>
                <a:gd name="connsiteX83" fmla="*/ 4762 w 1052709"/>
                <a:gd name="connsiteY83" fmla="*/ 352425 h 1233044"/>
                <a:gd name="connsiteX84" fmla="*/ 14287 w 1052709"/>
                <a:gd name="connsiteY84" fmla="*/ 319088 h 1233044"/>
                <a:gd name="connsiteX85" fmla="*/ 0 w 1052709"/>
                <a:gd name="connsiteY85" fmla="*/ 176213 h 1233044"/>
                <a:gd name="connsiteX86" fmla="*/ 52387 w 1052709"/>
                <a:gd name="connsiteY86" fmla="*/ 152400 h 1233044"/>
                <a:gd name="connsiteX87" fmla="*/ 80962 w 1052709"/>
                <a:gd name="connsiteY87" fmla="*/ 195263 h 123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52709" h="1233044">
                  <a:moveTo>
                    <a:pt x="80962" y="195263"/>
                  </a:moveTo>
                  <a:lnTo>
                    <a:pt x="142875" y="76200"/>
                  </a:lnTo>
                  <a:lnTo>
                    <a:pt x="204787" y="38100"/>
                  </a:lnTo>
                  <a:lnTo>
                    <a:pt x="271462" y="66675"/>
                  </a:lnTo>
                  <a:lnTo>
                    <a:pt x="319087" y="66675"/>
                  </a:lnTo>
                  <a:lnTo>
                    <a:pt x="400050" y="0"/>
                  </a:lnTo>
                  <a:lnTo>
                    <a:pt x="457200" y="28575"/>
                  </a:lnTo>
                  <a:lnTo>
                    <a:pt x="504825" y="42863"/>
                  </a:lnTo>
                  <a:lnTo>
                    <a:pt x="581025" y="28575"/>
                  </a:lnTo>
                  <a:lnTo>
                    <a:pt x="619125" y="109538"/>
                  </a:lnTo>
                  <a:lnTo>
                    <a:pt x="666750" y="95250"/>
                  </a:lnTo>
                  <a:lnTo>
                    <a:pt x="681037" y="157163"/>
                  </a:lnTo>
                  <a:lnTo>
                    <a:pt x="771525" y="161925"/>
                  </a:lnTo>
                  <a:lnTo>
                    <a:pt x="800100" y="238125"/>
                  </a:lnTo>
                  <a:lnTo>
                    <a:pt x="900112" y="319088"/>
                  </a:lnTo>
                  <a:lnTo>
                    <a:pt x="900112" y="357188"/>
                  </a:lnTo>
                  <a:lnTo>
                    <a:pt x="847725" y="390525"/>
                  </a:lnTo>
                  <a:lnTo>
                    <a:pt x="847725" y="481013"/>
                  </a:lnTo>
                  <a:lnTo>
                    <a:pt x="828675" y="514350"/>
                  </a:lnTo>
                  <a:lnTo>
                    <a:pt x="857250" y="547688"/>
                  </a:lnTo>
                  <a:lnTo>
                    <a:pt x="852487" y="571500"/>
                  </a:lnTo>
                  <a:lnTo>
                    <a:pt x="881062" y="590550"/>
                  </a:lnTo>
                  <a:lnTo>
                    <a:pt x="904875" y="576263"/>
                  </a:lnTo>
                  <a:cubicBezTo>
                    <a:pt x="948860" y="620248"/>
                    <a:pt x="947737" y="598920"/>
                    <a:pt x="947737" y="623888"/>
                  </a:cubicBezTo>
                  <a:lnTo>
                    <a:pt x="1047750" y="638175"/>
                  </a:lnTo>
                  <a:cubicBezTo>
                    <a:pt x="1052709" y="677850"/>
                    <a:pt x="1052512" y="663476"/>
                    <a:pt x="1052512" y="681038"/>
                  </a:cubicBezTo>
                  <a:cubicBezTo>
                    <a:pt x="998593" y="695743"/>
                    <a:pt x="1000125" y="677225"/>
                    <a:pt x="1000125" y="700088"/>
                  </a:cubicBezTo>
                  <a:cubicBezTo>
                    <a:pt x="1030188" y="765223"/>
                    <a:pt x="1018536" y="741670"/>
                    <a:pt x="1033462" y="771525"/>
                  </a:cubicBezTo>
                  <a:lnTo>
                    <a:pt x="985837" y="866775"/>
                  </a:lnTo>
                  <a:lnTo>
                    <a:pt x="985837" y="942975"/>
                  </a:lnTo>
                  <a:cubicBezTo>
                    <a:pt x="968375" y="969963"/>
                    <a:pt x="951884" y="997604"/>
                    <a:pt x="933450" y="1023938"/>
                  </a:cubicBezTo>
                  <a:cubicBezTo>
                    <a:pt x="925471" y="1035336"/>
                    <a:pt x="910499" y="1044203"/>
                    <a:pt x="900112" y="1052513"/>
                  </a:cubicBezTo>
                  <a:cubicBezTo>
                    <a:pt x="898359" y="1053915"/>
                    <a:pt x="896937" y="1055688"/>
                    <a:pt x="895350" y="1057275"/>
                  </a:cubicBezTo>
                  <a:cubicBezTo>
                    <a:pt x="880606" y="1106421"/>
                    <a:pt x="881062" y="1088326"/>
                    <a:pt x="881062" y="1109663"/>
                  </a:cubicBezTo>
                  <a:lnTo>
                    <a:pt x="809625" y="1143000"/>
                  </a:lnTo>
                  <a:lnTo>
                    <a:pt x="766762" y="1138238"/>
                  </a:lnTo>
                  <a:cubicBezTo>
                    <a:pt x="697198" y="1187926"/>
                    <a:pt x="687872" y="1161435"/>
                    <a:pt x="704850" y="1195388"/>
                  </a:cubicBezTo>
                  <a:lnTo>
                    <a:pt x="647700" y="1228725"/>
                  </a:lnTo>
                  <a:cubicBezTo>
                    <a:pt x="565214" y="1204465"/>
                    <a:pt x="566737" y="1233044"/>
                    <a:pt x="566737" y="1200150"/>
                  </a:cubicBezTo>
                  <a:cubicBezTo>
                    <a:pt x="484198" y="1190439"/>
                    <a:pt x="485775" y="1163452"/>
                    <a:pt x="485775" y="1195388"/>
                  </a:cubicBezTo>
                  <a:lnTo>
                    <a:pt x="438150" y="1209675"/>
                  </a:lnTo>
                  <a:lnTo>
                    <a:pt x="419100" y="1171575"/>
                  </a:lnTo>
                  <a:lnTo>
                    <a:pt x="385762" y="1223963"/>
                  </a:lnTo>
                  <a:lnTo>
                    <a:pt x="300037" y="1157288"/>
                  </a:lnTo>
                  <a:lnTo>
                    <a:pt x="333375" y="1123950"/>
                  </a:lnTo>
                  <a:lnTo>
                    <a:pt x="338137" y="1090613"/>
                  </a:lnTo>
                  <a:lnTo>
                    <a:pt x="300037" y="1095375"/>
                  </a:lnTo>
                  <a:lnTo>
                    <a:pt x="271462" y="1109663"/>
                  </a:lnTo>
                  <a:lnTo>
                    <a:pt x="252412" y="1123950"/>
                  </a:lnTo>
                  <a:lnTo>
                    <a:pt x="252412" y="1085850"/>
                  </a:lnTo>
                  <a:lnTo>
                    <a:pt x="261937" y="1033463"/>
                  </a:lnTo>
                  <a:lnTo>
                    <a:pt x="309562" y="1000125"/>
                  </a:lnTo>
                  <a:lnTo>
                    <a:pt x="242887" y="995363"/>
                  </a:lnTo>
                  <a:lnTo>
                    <a:pt x="204787" y="1038225"/>
                  </a:lnTo>
                  <a:cubicBezTo>
                    <a:pt x="194918" y="993813"/>
                    <a:pt x="195262" y="1009999"/>
                    <a:pt x="195262" y="990600"/>
                  </a:cubicBezTo>
                  <a:lnTo>
                    <a:pt x="195262" y="947738"/>
                  </a:lnTo>
                  <a:lnTo>
                    <a:pt x="195262" y="923925"/>
                  </a:lnTo>
                  <a:lnTo>
                    <a:pt x="233362" y="885825"/>
                  </a:lnTo>
                  <a:lnTo>
                    <a:pt x="276225" y="919163"/>
                  </a:lnTo>
                  <a:lnTo>
                    <a:pt x="323850" y="885825"/>
                  </a:lnTo>
                  <a:lnTo>
                    <a:pt x="266700" y="847725"/>
                  </a:lnTo>
                  <a:lnTo>
                    <a:pt x="214312" y="828675"/>
                  </a:lnTo>
                  <a:lnTo>
                    <a:pt x="214312" y="804863"/>
                  </a:lnTo>
                  <a:lnTo>
                    <a:pt x="190500" y="738188"/>
                  </a:lnTo>
                  <a:lnTo>
                    <a:pt x="195262" y="666750"/>
                  </a:lnTo>
                  <a:lnTo>
                    <a:pt x="195262" y="614363"/>
                  </a:lnTo>
                  <a:lnTo>
                    <a:pt x="123825" y="566738"/>
                  </a:lnTo>
                  <a:lnTo>
                    <a:pt x="109537" y="542925"/>
                  </a:lnTo>
                  <a:lnTo>
                    <a:pt x="114300" y="457200"/>
                  </a:lnTo>
                  <a:lnTo>
                    <a:pt x="176212" y="442913"/>
                  </a:lnTo>
                  <a:lnTo>
                    <a:pt x="223837" y="500063"/>
                  </a:lnTo>
                  <a:lnTo>
                    <a:pt x="238125" y="552450"/>
                  </a:lnTo>
                  <a:lnTo>
                    <a:pt x="280987" y="600075"/>
                  </a:lnTo>
                  <a:lnTo>
                    <a:pt x="276225" y="557213"/>
                  </a:lnTo>
                  <a:lnTo>
                    <a:pt x="228600" y="504825"/>
                  </a:lnTo>
                  <a:lnTo>
                    <a:pt x="204787" y="457200"/>
                  </a:lnTo>
                  <a:cubicBezTo>
                    <a:pt x="214656" y="412788"/>
                    <a:pt x="199676" y="414338"/>
                    <a:pt x="219075" y="414338"/>
                  </a:cubicBezTo>
                  <a:lnTo>
                    <a:pt x="261937" y="371475"/>
                  </a:lnTo>
                  <a:cubicBezTo>
                    <a:pt x="221735" y="356400"/>
                    <a:pt x="233428" y="347597"/>
                    <a:pt x="219075" y="361950"/>
                  </a:cubicBezTo>
                  <a:lnTo>
                    <a:pt x="195262" y="385763"/>
                  </a:lnTo>
                  <a:lnTo>
                    <a:pt x="161925" y="433388"/>
                  </a:lnTo>
                  <a:lnTo>
                    <a:pt x="104775" y="404813"/>
                  </a:lnTo>
                  <a:lnTo>
                    <a:pt x="33337" y="366713"/>
                  </a:lnTo>
                  <a:lnTo>
                    <a:pt x="4762" y="352425"/>
                  </a:lnTo>
                  <a:lnTo>
                    <a:pt x="14287" y="319088"/>
                  </a:lnTo>
                  <a:lnTo>
                    <a:pt x="0" y="176213"/>
                  </a:lnTo>
                  <a:lnTo>
                    <a:pt x="52387" y="152400"/>
                  </a:lnTo>
                  <a:lnTo>
                    <a:pt x="80962" y="19526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0" name="자유형 109"/>
            <p:cNvSpPr/>
            <p:nvPr/>
          </p:nvSpPr>
          <p:spPr>
            <a:xfrm>
              <a:off x="4142178" y="4040448"/>
              <a:ext cx="1671283" cy="1469544"/>
            </a:xfrm>
            <a:custGeom>
              <a:avLst/>
              <a:gdLst>
                <a:gd name="connsiteX0" fmla="*/ 0 w 1670050"/>
                <a:gd name="connsiteY0" fmla="*/ 330200 h 1466967"/>
                <a:gd name="connsiteX1" fmla="*/ 53975 w 1670050"/>
                <a:gd name="connsiteY1" fmla="*/ 279400 h 1466967"/>
                <a:gd name="connsiteX2" fmla="*/ 146050 w 1670050"/>
                <a:gd name="connsiteY2" fmla="*/ 279400 h 1466967"/>
                <a:gd name="connsiteX3" fmla="*/ 180975 w 1670050"/>
                <a:gd name="connsiteY3" fmla="*/ 247650 h 1466967"/>
                <a:gd name="connsiteX4" fmla="*/ 400050 w 1670050"/>
                <a:gd name="connsiteY4" fmla="*/ 263525 h 1466967"/>
                <a:gd name="connsiteX5" fmla="*/ 422275 w 1670050"/>
                <a:gd name="connsiteY5" fmla="*/ 244475 h 1466967"/>
                <a:gd name="connsiteX6" fmla="*/ 482600 w 1670050"/>
                <a:gd name="connsiteY6" fmla="*/ 241300 h 1466967"/>
                <a:gd name="connsiteX7" fmla="*/ 546100 w 1670050"/>
                <a:gd name="connsiteY7" fmla="*/ 282575 h 1466967"/>
                <a:gd name="connsiteX8" fmla="*/ 695325 w 1670050"/>
                <a:gd name="connsiteY8" fmla="*/ 282575 h 1466967"/>
                <a:gd name="connsiteX9" fmla="*/ 819150 w 1670050"/>
                <a:gd name="connsiteY9" fmla="*/ 184150 h 1466967"/>
                <a:gd name="connsiteX10" fmla="*/ 873125 w 1670050"/>
                <a:gd name="connsiteY10" fmla="*/ 44450 h 1466967"/>
                <a:gd name="connsiteX11" fmla="*/ 917575 w 1670050"/>
                <a:gd name="connsiteY11" fmla="*/ 0 h 1466967"/>
                <a:gd name="connsiteX12" fmla="*/ 968375 w 1670050"/>
                <a:gd name="connsiteY12" fmla="*/ 53975 h 1466967"/>
                <a:gd name="connsiteX13" fmla="*/ 974725 w 1670050"/>
                <a:gd name="connsiteY13" fmla="*/ 114300 h 1466967"/>
                <a:gd name="connsiteX14" fmla="*/ 1019175 w 1670050"/>
                <a:gd name="connsiteY14" fmla="*/ 190500 h 1466967"/>
                <a:gd name="connsiteX15" fmla="*/ 1123950 w 1670050"/>
                <a:gd name="connsiteY15" fmla="*/ 431800 h 1466967"/>
                <a:gd name="connsiteX16" fmla="*/ 1152525 w 1670050"/>
                <a:gd name="connsiteY16" fmla="*/ 498475 h 1466967"/>
                <a:gd name="connsiteX17" fmla="*/ 1206500 w 1670050"/>
                <a:gd name="connsiteY17" fmla="*/ 549275 h 1466967"/>
                <a:gd name="connsiteX18" fmla="*/ 1209675 w 1670050"/>
                <a:gd name="connsiteY18" fmla="*/ 603250 h 1466967"/>
                <a:gd name="connsiteX19" fmla="*/ 1279525 w 1670050"/>
                <a:gd name="connsiteY19" fmla="*/ 657225 h 1466967"/>
                <a:gd name="connsiteX20" fmla="*/ 1320800 w 1670050"/>
                <a:gd name="connsiteY20" fmla="*/ 736600 h 1466967"/>
                <a:gd name="connsiteX21" fmla="*/ 1390650 w 1670050"/>
                <a:gd name="connsiteY21" fmla="*/ 809625 h 1466967"/>
                <a:gd name="connsiteX22" fmla="*/ 1441450 w 1670050"/>
                <a:gd name="connsiteY22" fmla="*/ 892175 h 1466967"/>
                <a:gd name="connsiteX23" fmla="*/ 1447800 w 1670050"/>
                <a:gd name="connsiteY23" fmla="*/ 927100 h 1466967"/>
                <a:gd name="connsiteX24" fmla="*/ 1501775 w 1670050"/>
                <a:gd name="connsiteY24" fmla="*/ 1022350 h 1466967"/>
                <a:gd name="connsiteX25" fmla="*/ 1574800 w 1670050"/>
                <a:gd name="connsiteY25" fmla="*/ 1123950 h 1466967"/>
                <a:gd name="connsiteX26" fmla="*/ 1584325 w 1670050"/>
                <a:gd name="connsiteY26" fmla="*/ 1146175 h 1466967"/>
                <a:gd name="connsiteX27" fmla="*/ 1593850 w 1670050"/>
                <a:gd name="connsiteY27" fmla="*/ 1193800 h 1466967"/>
                <a:gd name="connsiteX28" fmla="*/ 1641475 w 1670050"/>
                <a:gd name="connsiteY28" fmla="*/ 1257300 h 1466967"/>
                <a:gd name="connsiteX29" fmla="*/ 1651000 w 1670050"/>
                <a:gd name="connsiteY29" fmla="*/ 1301750 h 1466967"/>
                <a:gd name="connsiteX30" fmla="*/ 1670050 w 1670050"/>
                <a:gd name="connsiteY30" fmla="*/ 1365250 h 1466967"/>
                <a:gd name="connsiteX31" fmla="*/ 1612900 w 1670050"/>
                <a:gd name="connsiteY31" fmla="*/ 1365250 h 1466967"/>
                <a:gd name="connsiteX32" fmla="*/ 1549400 w 1670050"/>
                <a:gd name="connsiteY32" fmla="*/ 1444625 h 1466967"/>
                <a:gd name="connsiteX33" fmla="*/ 1498600 w 1670050"/>
                <a:gd name="connsiteY33" fmla="*/ 1397000 h 1466967"/>
                <a:gd name="connsiteX34" fmla="*/ 1406525 w 1670050"/>
                <a:gd name="connsiteY34" fmla="*/ 1441450 h 1466967"/>
                <a:gd name="connsiteX35" fmla="*/ 1308100 w 1670050"/>
                <a:gd name="connsiteY35" fmla="*/ 1406525 h 1466967"/>
                <a:gd name="connsiteX36" fmla="*/ 1282700 w 1670050"/>
                <a:gd name="connsiteY36" fmla="*/ 1355725 h 1466967"/>
                <a:gd name="connsiteX37" fmla="*/ 1228725 w 1670050"/>
                <a:gd name="connsiteY37" fmla="*/ 1393825 h 1466967"/>
                <a:gd name="connsiteX38" fmla="*/ 1219200 w 1670050"/>
                <a:gd name="connsiteY38" fmla="*/ 1441450 h 1466967"/>
                <a:gd name="connsiteX39" fmla="*/ 1162050 w 1670050"/>
                <a:gd name="connsiteY39" fmla="*/ 1444625 h 1466967"/>
                <a:gd name="connsiteX40" fmla="*/ 1089025 w 1670050"/>
                <a:gd name="connsiteY40" fmla="*/ 1381125 h 1466967"/>
                <a:gd name="connsiteX41" fmla="*/ 977900 w 1670050"/>
                <a:gd name="connsiteY41" fmla="*/ 1371600 h 1466967"/>
                <a:gd name="connsiteX42" fmla="*/ 939800 w 1670050"/>
                <a:gd name="connsiteY42" fmla="*/ 1330325 h 1466967"/>
                <a:gd name="connsiteX43" fmla="*/ 879475 w 1670050"/>
                <a:gd name="connsiteY43" fmla="*/ 1349375 h 1466967"/>
                <a:gd name="connsiteX44" fmla="*/ 885825 w 1670050"/>
                <a:gd name="connsiteY44" fmla="*/ 1304925 h 1466967"/>
                <a:gd name="connsiteX45" fmla="*/ 771525 w 1670050"/>
                <a:gd name="connsiteY45" fmla="*/ 1279525 h 1466967"/>
                <a:gd name="connsiteX46" fmla="*/ 714375 w 1670050"/>
                <a:gd name="connsiteY46" fmla="*/ 1304925 h 1466967"/>
                <a:gd name="connsiteX47" fmla="*/ 615950 w 1670050"/>
                <a:gd name="connsiteY47" fmla="*/ 1266825 h 1466967"/>
                <a:gd name="connsiteX48" fmla="*/ 479425 w 1670050"/>
                <a:gd name="connsiteY48" fmla="*/ 1295400 h 1466967"/>
                <a:gd name="connsiteX49" fmla="*/ 457200 w 1670050"/>
                <a:gd name="connsiteY49" fmla="*/ 1263650 h 1466967"/>
                <a:gd name="connsiteX50" fmla="*/ 466725 w 1670050"/>
                <a:gd name="connsiteY50" fmla="*/ 1228725 h 1466967"/>
                <a:gd name="connsiteX51" fmla="*/ 463550 w 1670050"/>
                <a:gd name="connsiteY51" fmla="*/ 1168400 h 1466967"/>
                <a:gd name="connsiteX52" fmla="*/ 520700 w 1670050"/>
                <a:gd name="connsiteY52" fmla="*/ 1076325 h 1466967"/>
                <a:gd name="connsiteX53" fmla="*/ 479425 w 1670050"/>
                <a:gd name="connsiteY53" fmla="*/ 996950 h 1466967"/>
                <a:gd name="connsiteX54" fmla="*/ 533400 w 1670050"/>
                <a:gd name="connsiteY54" fmla="*/ 984250 h 1466967"/>
                <a:gd name="connsiteX55" fmla="*/ 530225 w 1670050"/>
                <a:gd name="connsiteY55" fmla="*/ 946150 h 1466967"/>
                <a:gd name="connsiteX56" fmla="*/ 431800 w 1670050"/>
                <a:gd name="connsiteY56" fmla="*/ 917575 h 1466967"/>
                <a:gd name="connsiteX57" fmla="*/ 387350 w 1670050"/>
                <a:gd name="connsiteY57" fmla="*/ 876300 h 1466967"/>
                <a:gd name="connsiteX58" fmla="*/ 361950 w 1670050"/>
                <a:gd name="connsiteY58" fmla="*/ 885825 h 1466967"/>
                <a:gd name="connsiteX59" fmla="*/ 333375 w 1670050"/>
                <a:gd name="connsiteY59" fmla="*/ 869950 h 1466967"/>
                <a:gd name="connsiteX60" fmla="*/ 339725 w 1670050"/>
                <a:gd name="connsiteY60" fmla="*/ 854075 h 1466967"/>
                <a:gd name="connsiteX61" fmla="*/ 314325 w 1670050"/>
                <a:gd name="connsiteY61" fmla="*/ 815975 h 1466967"/>
                <a:gd name="connsiteX62" fmla="*/ 336550 w 1670050"/>
                <a:gd name="connsiteY62" fmla="*/ 777875 h 1466967"/>
                <a:gd name="connsiteX63" fmla="*/ 333375 w 1670050"/>
                <a:gd name="connsiteY63" fmla="*/ 698500 h 1466967"/>
                <a:gd name="connsiteX64" fmla="*/ 381000 w 1670050"/>
                <a:gd name="connsiteY64" fmla="*/ 663575 h 1466967"/>
                <a:gd name="connsiteX65" fmla="*/ 381000 w 1670050"/>
                <a:gd name="connsiteY65" fmla="*/ 615950 h 1466967"/>
                <a:gd name="connsiteX66" fmla="*/ 279400 w 1670050"/>
                <a:gd name="connsiteY66" fmla="*/ 539750 h 1466967"/>
                <a:gd name="connsiteX67" fmla="*/ 254000 w 1670050"/>
                <a:gd name="connsiteY67" fmla="*/ 460375 h 1466967"/>
                <a:gd name="connsiteX68" fmla="*/ 161925 w 1670050"/>
                <a:gd name="connsiteY68" fmla="*/ 460375 h 1466967"/>
                <a:gd name="connsiteX69" fmla="*/ 149225 w 1670050"/>
                <a:gd name="connsiteY69" fmla="*/ 387350 h 1466967"/>
                <a:gd name="connsiteX70" fmla="*/ 104775 w 1670050"/>
                <a:gd name="connsiteY70" fmla="*/ 409575 h 1466967"/>
                <a:gd name="connsiteX71" fmla="*/ 66675 w 1670050"/>
                <a:gd name="connsiteY71" fmla="*/ 327025 h 1466967"/>
                <a:gd name="connsiteX72" fmla="*/ 0 w 1670050"/>
                <a:gd name="connsiteY72" fmla="*/ 330200 h 146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70050" h="1466967">
                  <a:moveTo>
                    <a:pt x="0" y="330200"/>
                  </a:moveTo>
                  <a:lnTo>
                    <a:pt x="53975" y="279400"/>
                  </a:lnTo>
                  <a:lnTo>
                    <a:pt x="146050" y="279400"/>
                  </a:lnTo>
                  <a:lnTo>
                    <a:pt x="180975" y="247650"/>
                  </a:lnTo>
                  <a:lnTo>
                    <a:pt x="400050" y="263525"/>
                  </a:lnTo>
                  <a:lnTo>
                    <a:pt x="422275" y="244475"/>
                  </a:lnTo>
                  <a:lnTo>
                    <a:pt x="482600" y="241300"/>
                  </a:lnTo>
                  <a:lnTo>
                    <a:pt x="546100" y="282575"/>
                  </a:lnTo>
                  <a:lnTo>
                    <a:pt x="695325" y="282575"/>
                  </a:lnTo>
                  <a:lnTo>
                    <a:pt x="819150" y="184150"/>
                  </a:lnTo>
                  <a:lnTo>
                    <a:pt x="873125" y="44450"/>
                  </a:lnTo>
                  <a:lnTo>
                    <a:pt x="917575" y="0"/>
                  </a:lnTo>
                  <a:lnTo>
                    <a:pt x="968375" y="53975"/>
                  </a:lnTo>
                  <a:lnTo>
                    <a:pt x="974725" y="114300"/>
                  </a:lnTo>
                  <a:lnTo>
                    <a:pt x="1019175" y="190500"/>
                  </a:lnTo>
                  <a:lnTo>
                    <a:pt x="1123950" y="431800"/>
                  </a:lnTo>
                  <a:lnTo>
                    <a:pt x="1152525" y="498475"/>
                  </a:lnTo>
                  <a:lnTo>
                    <a:pt x="1206500" y="549275"/>
                  </a:lnTo>
                  <a:lnTo>
                    <a:pt x="1209675" y="603250"/>
                  </a:lnTo>
                  <a:lnTo>
                    <a:pt x="1279525" y="657225"/>
                  </a:lnTo>
                  <a:lnTo>
                    <a:pt x="1320800" y="736600"/>
                  </a:lnTo>
                  <a:cubicBezTo>
                    <a:pt x="1385892" y="808201"/>
                    <a:pt x="1356155" y="792378"/>
                    <a:pt x="1390650" y="809625"/>
                  </a:cubicBezTo>
                  <a:cubicBezTo>
                    <a:pt x="1442020" y="889891"/>
                    <a:pt x="1441450" y="857587"/>
                    <a:pt x="1441450" y="892175"/>
                  </a:cubicBezTo>
                  <a:cubicBezTo>
                    <a:pt x="1448008" y="924963"/>
                    <a:pt x="1447800" y="913132"/>
                    <a:pt x="1447800" y="927100"/>
                  </a:cubicBezTo>
                  <a:lnTo>
                    <a:pt x="1501775" y="1022350"/>
                  </a:lnTo>
                  <a:cubicBezTo>
                    <a:pt x="1572225" y="1124822"/>
                    <a:pt x="1530527" y="1123950"/>
                    <a:pt x="1574800" y="1123950"/>
                  </a:cubicBezTo>
                  <a:cubicBezTo>
                    <a:pt x="1584798" y="1143947"/>
                    <a:pt x="1584325" y="1135900"/>
                    <a:pt x="1584325" y="1146175"/>
                  </a:cubicBezTo>
                  <a:lnTo>
                    <a:pt x="1593850" y="1193800"/>
                  </a:lnTo>
                  <a:cubicBezTo>
                    <a:pt x="1643576" y="1250156"/>
                    <a:pt x="1641475" y="1223781"/>
                    <a:pt x="1641475" y="1257300"/>
                  </a:cubicBezTo>
                  <a:cubicBezTo>
                    <a:pt x="1651513" y="1297453"/>
                    <a:pt x="1651000" y="1282309"/>
                    <a:pt x="1651000" y="1301750"/>
                  </a:cubicBezTo>
                  <a:lnTo>
                    <a:pt x="1670050" y="1365250"/>
                  </a:lnTo>
                  <a:lnTo>
                    <a:pt x="1612900" y="1365250"/>
                  </a:lnTo>
                  <a:lnTo>
                    <a:pt x="1549400" y="1444625"/>
                  </a:lnTo>
                  <a:lnTo>
                    <a:pt x="1498600" y="1397000"/>
                  </a:lnTo>
                  <a:lnTo>
                    <a:pt x="1406525" y="1441450"/>
                  </a:lnTo>
                  <a:lnTo>
                    <a:pt x="1308100" y="1406525"/>
                  </a:lnTo>
                  <a:lnTo>
                    <a:pt x="1282700" y="1355725"/>
                  </a:lnTo>
                  <a:cubicBezTo>
                    <a:pt x="1231053" y="1394460"/>
                    <a:pt x="1253067" y="1393825"/>
                    <a:pt x="1228725" y="1393825"/>
                  </a:cubicBezTo>
                  <a:cubicBezTo>
                    <a:pt x="1218978" y="1439310"/>
                    <a:pt x="1219200" y="1423122"/>
                    <a:pt x="1219200" y="1441450"/>
                  </a:cubicBezTo>
                  <a:cubicBezTo>
                    <a:pt x="1160998" y="1447917"/>
                    <a:pt x="1162050" y="1466967"/>
                    <a:pt x="1162050" y="1444625"/>
                  </a:cubicBezTo>
                  <a:lnTo>
                    <a:pt x="1089025" y="1381125"/>
                  </a:lnTo>
                  <a:lnTo>
                    <a:pt x="977900" y="1371600"/>
                  </a:lnTo>
                  <a:lnTo>
                    <a:pt x="939800" y="1330325"/>
                  </a:lnTo>
                  <a:lnTo>
                    <a:pt x="879475" y="1349375"/>
                  </a:lnTo>
                  <a:lnTo>
                    <a:pt x="885825" y="1304925"/>
                  </a:lnTo>
                  <a:lnTo>
                    <a:pt x="771525" y="1279525"/>
                  </a:lnTo>
                  <a:cubicBezTo>
                    <a:pt x="713428" y="1308573"/>
                    <a:pt x="714375" y="1329399"/>
                    <a:pt x="714375" y="1304925"/>
                  </a:cubicBezTo>
                  <a:lnTo>
                    <a:pt x="615950" y="1266825"/>
                  </a:lnTo>
                  <a:lnTo>
                    <a:pt x="479425" y="1295400"/>
                  </a:lnTo>
                  <a:lnTo>
                    <a:pt x="457200" y="1263650"/>
                  </a:lnTo>
                  <a:lnTo>
                    <a:pt x="466725" y="1228725"/>
                  </a:lnTo>
                  <a:lnTo>
                    <a:pt x="463550" y="1168400"/>
                  </a:lnTo>
                  <a:lnTo>
                    <a:pt x="520700" y="1076325"/>
                  </a:lnTo>
                  <a:lnTo>
                    <a:pt x="479425" y="996950"/>
                  </a:lnTo>
                  <a:lnTo>
                    <a:pt x="533400" y="984250"/>
                  </a:lnTo>
                  <a:lnTo>
                    <a:pt x="530225" y="946150"/>
                  </a:lnTo>
                  <a:lnTo>
                    <a:pt x="431800" y="917575"/>
                  </a:lnTo>
                  <a:lnTo>
                    <a:pt x="387350" y="876300"/>
                  </a:lnTo>
                  <a:lnTo>
                    <a:pt x="361950" y="885825"/>
                  </a:lnTo>
                  <a:lnTo>
                    <a:pt x="333375" y="869950"/>
                  </a:lnTo>
                  <a:lnTo>
                    <a:pt x="339725" y="854075"/>
                  </a:lnTo>
                  <a:lnTo>
                    <a:pt x="314325" y="815975"/>
                  </a:lnTo>
                  <a:lnTo>
                    <a:pt x="336550" y="777875"/>
                  </a:lnTo>
                  <a:lnTo>
                    <a:pt x="333375" y="698500"/>
                  </a:lnTo>
                  <a:lnTo>
                    <a:pt x="381000" y="663575"/>
                  </a:lnTo>
                  <a:lnTo>
                    <a:pt x="381000" y="615950"/>
                  </a:lnTo>
                  <a:lnTo>
                    <a:pt x="279400" y="539750"/>
                  </a:lnTo>
                  <a:lnTo>
                    <a:pt x="254000" y="460375"/>
                  </a:lnTo>
                  <a:lnTo>
                    <a:pt x="161925" y="460375"/>
                  </a:lnTo>
                  <a:lnTo>
                    <a:pt x="149225" y="387350"/>
                  </a:lnTo>
                  <a:lnTo>
                    <a:pt x="104775" y="409575"/>
                  </a:lnTo>
                  <a:lnTo>
                    <a:pt x="66675" y="327025"/>
                  </a:lnTo>
                  <a:lnTo>
                    <a:pt x="0" y="33020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1" name="자유형 110"/>
            <p:cNvSpPr/>
            <p:nvPr/>
          </p:nvSpPr>
          <p:spPr>
            <a:xfrm>
              <a:off x="4257439" y="5308290"/>
              <a:ext cx="1018138" cy="1088552"/>
            </a:xfrm>
            <a:custGeom>
              <a:avLst/>
              <a:gdLst>
                <a:gd name="connsiteX0" fmla="*/ 14288 w 1017491"/>
                <a:gd name="connsiteY0" fmla="*/ 259557 h 1090613"/>
                <a:gd name="connsiteX1" fmla="*/ 109538 w 1017491"/>
                <a:gd name="connsiteY1" fmla="*/ 409575 h 1090613"/>
                <a:gd name="connsiteX2" fmla="*/ 11906 w 1017491"/>
                <a:gd name="connsiteY2" fmla="*/ 447675 h 1090613"/>
                <a:gd name="connsiteX3" fmla="*/ 0 w 1017491"/>
                <a:gd name="connsiteY3" fmla="*/ 516732 h 1090613"/>
                <a:gd name="connsiteX4" fmla="*/ 38100 w 1017491"/>
                <a:gd name="connsiteY4" fmla="*/ 542925 h 1090613"/>
                <a:gd name="connsiteX5" fmla="*/ 52388 w 1017491"/>
                <a:gd name="connsiteY5" fmla="*/ 654844 h 1090613"/>
                <a:gd name="connsiteX6" fmla="*/ 197644 w 1017491"/>
                <a:gd name="connsiteY6" fmla="*/ 728663 h 1090613"/>
                <a:gd name="connsiteX7" fmla="*/ 152400 w 1017491"/>
                <a:gd name="connsiteY7" fmla="*/ 842963 h 1090613"/>
                <a:gd name="connsiteX8" fmla="*/ 171450 w 1017491"/>
                <a:gd name="connsiteY8" fmla="*/ 881063 h 1090613"/>
                <a:gd name="connsiteX9" fmla="*/ 238125 w 1017491"/>
                <a:gd name="connsiteY9" fmla="*/ 909638 h 1090613"/>
                <a:gd name="connsiteX10" fmla="*/ 257175 w 1017491"/>
                <a:gd name="connsiteY10" fmla="*/ 1021557 h 1090613"/>
                <a:gd name="connsiteX11" fmla="*/ 378619 w 1017491"/>
                <a:gd name="connsiteY11" fmla="*/ 1090613 h 1090613"/>
                <a:gd name="connsiteX12" fmla="*/ 471488 w 1017491"/>
                <a:gd name="connsiteY12" fmla="*/ 1047750 h 1090613"/>
                <a:gd name="connsiteX13" fmla="*/ 526256 w 1017491"/>
                <a:gd name="connsiteY13" fmla="*/ 969169 h 1090613"/>
                <a:gd name="connsiteX14" fmla="*/ 564356 w 1017491"/>
                <a:gd name="connsiteY14" fmla="*/ 873919 h 1090613"/>
                <a:gd name="connsiteX15" fmla="*/ 542925 w 1017491"/>
                <a:gd name="connsiteY15" fmla="*/ 852488 h 1090613"/>
                <a:gd name="connsiteX16" fmla="*/ 511969 w 1017491"/>
                <a:gd name="connsiteY16" fmla="*/ 857250 h 1090613"/>
                <a:gd name="connsiteX17" fmla="*/ 476250 w 1017491"/>
                <a:gd name="connsiteY17" fmla="*/ 826294 h 1090613"/>
                <a:gd name="connsiteX18" fmla="*/ 411956 w 1017491"/>
                <a:gd name="connsiteY18" fmla="*/ 835819 h 1090613"/>
                <a:gd name="connsiteX19" fmla="*/ 442913 w 1017491"/>
                <a:gd name="connsiteY19" fmla="*/ 769144 h 1090613"/>
                <a:gd name="connsiteX20" fmla="*/ 442913 w 1017491"/>
                <a:gd name="connsiteY20" fmla="*/ 657225 h 1090613"/>
                <a:gd name="connsiteX21" fmla="*/ 473869 w 1017491"/>
                <a:gd name="connsiteY21" fmla="*/ 635794 h 1090613"/>
                <a:gd name="connsiteX22" fmla="*/ 381000 w 1017491"/>
                <a:gd name="connsiteY22" fmla="*/ 564357 h 1090613"/>
                <a:gd name="connsiteX23" fmla="*/ 457200 w 1017491"/>
                <a:gd name="connsiteY23" fmla="*/ 511969 h 1090613"/>
                <a:gd name="connsiteX24" fmla="*/ 492919 w 1017491"/>
                <a:gd name="connsiteY24" fmla="*/ 533400 h 1090613"/>
                <a:gd name="connsiteX25" fmla="*/ 504825 w 1017491"/>
                <a:gd name="connsiteY25" fmla="*/ 516732 h 1090613"/>
                <a:gd name="connsiteX26" fmla="*/ 457200 w 1017491"/>
                <a:gd name="connsiteY26" fmla="*/ 466725 h 1090613"/>
                <a:gd name="connsiteX27" fmla="*/ 545306 w 1017491"/>
                <a:gd name="connsiteY27" fmla="*/ 445294 h 1090613"/>
                <a:gd name="connsiteX28" fmla="*/ 581025 w 1017491"/>
                <a:gd name="connsiteY28" fmla="*/ 473869 h 1090613"/>
                <a:gd name="connsiteX29" fmla="*/ 602456 w 1017491"/>
                <a:gd name="connsiteY29" fmla="*/ 452438 h 1090613"/>
                <a:gd name="connsiteX30" fmla="*/ 561975 w 1017491"/>
                <a:gd name="connsiteY30" fmla="*/ 385763 h 1090613"/>
                <a:gd name="connsiteX31" fmla="*/ 650081 w 1017491"/>
                <a:gd name="connsiteY31" fmla="*/ 342900 h 1090613"/>
                <a:gd name="connsiteX32" fmla="*/ 678656 w 1017491"/>
                <a:gd name="connsiteY32" fmla="*/ 371475 h 1090613"/>
                <a:gd name="connsiteX33" fmla="*/ 721519 w 1017491"/>
                <a:gd name="connsiteY33" fmla="*/ 326232 h 1090613"/>
                <a:gd name="connsiteX34" fmla="*/ 790575 w 1017491"/>
                <a:gd name="connsiteY34" fmla="*/ 354807 h 1090613"/>
                <a:gd name="connsiteX35" fmla="*/ 802481 w 1017491"/>
                <a:gd name="connsiteY35" fmla="*/ 373857 h 1090613"/>
                <a:gd name="connsiteX36" fmla="*/ 862013 w 1017491"/>
                <a:gd name="connsiteY36" fmla="*/ 352425 h 1090613"/>
                <a:gd name="connsiteX37" fmla="*/ 854869 w 1017491"/>
                <a:gd name="connsiteY37" fmla="*/ 285750 h 1090613"/>
                <a:gd name="connsiteX38" fmla="*/ 950119 w 1017491"/>
                <a:gd name="connsiteY38" fmla="*/ 190500 h 1090613"/>
                <a:gd name="connsiteX39" fmla="*/ 990600 w 1017491"/>
                <a:gd name="connsiteY39" fmla="*/ 150019 h 1090613"/>
                <a:gd name="connsiteX40" fmla="*/ 1016794 w 1017491"/>
                <a:gd name="connsiteY40" fmla="*/ 161925 h 1090613"/>
                <a:gd name="connsiteX41" fmla="*/ 1009650 w 1017491"/>
                <a:gd name="connsiteY41" fmla="*/ 147638 h 1090613"/>
                <a:gd name="connsiteX42" fmla="*/ 962025 w 1017491"/>
                <a:gd name="connsiteY42" fmla="*/ 107157 h 1090613"/>
                <a:gd name="connsiteX43" fmla="*/ 857250 w 1017491"/>
                <a:gd name="connsiteY43" fmla="*/ 107157 h 1090613"/>
                <a:gd name="connsiteX44" fmla="*/ 828675 w 1017491"/>
                <a:gd name="connsiteY44" fmla="*/ 71438 h 1090613"/>
                <a:gd name="connsiteX45" fmla="*/ 759619 w 1017491"/>
                <a:gd name="connsiteY45" fmla="*/ 83344 h 1090613"/>
                <a:gd name="connsiteX46" fmla="*/ 766763 w 1017491"/>
                <a:gd name="connsiteY46" fmla="*/ 42863 h 1090613"/>
                <a:gd name="connsiteX47" fmla="*/ 654844 w 1017491"/>
                <a:gd name="connsiteY47" fmla="*/ 19050 h 1090613"/>
                <a:gd name="connsiteX48" fmla="*/ 600075 w 1017491"/>
                <a:gd name="connsiteY48" fmla="*/ 47625 h 1090613"/>
                <a:gd name="connsiteX49" fmla="*/ 500063 w 1017491"/>
                <a:gd name="connsiteY49" fmla="*/ 0 h 1090613"/>
                <a:gd name="connsiteX50" fmla="*/ 354806 w 1017491"/>
                <a:gd name="connsiteY50" fmla="*/ 30957 h 1090613"/>
                <a:gd name="connsiteX51" fmla="*/ 345281 w 1017491"/>
                <a:gd name="connsiteY51" fmla="*/ 7144 h 1090613"/>
                <a:gd name="connsiteX52" fmla="*/ 288131 w 1017491"/>
                <a:gd name="connsiteY52" fmla="*/ 76200 h 1090613"/>
                <a:gd name="connsiteX53" fmla="*/ 264319 w 1017491"/>
                <a:gd name="connsiteY53" fmla="*/ 90488 h 1090613"/>
                <a:gd name="connsiteX54" fmla="*/ 252413 w 1017491"/>
                <a:gd name="connsiteY54" fmla="*/ 150019 h 1090613"/>
                <a:gd name="connsiteX55" fmla="*/ 173831 w 1017491"/>
                <a:gd name="connsiteY55" fmla="*/ 180975 h 1090613"/>
                <a:gd name="connsiteX56" fmla="*/ 130969 w 1017491"/>
                <a:gd name="connsiteY56" fmla="*/ 178594 h 1090613"/>
                <a:gd name="connsiteX57" fmla="*/ 66675 w 1017491"/>
                <a:gd name="connsiteY57" fmla="*/ 209550 h 1090613"/>
                <a:gd name="connsiteX58" fmla="*/ 83344 w 1017491"/>
                <a:gd name="connsiteY58" fmla="*/ 233363 h 1090613"/>
                <a:gd name="connsiteX59" fmla="*/ 14288 w 1017491"/>
                <a:gd name="connsiteY59" fmla="*/ 259557 h 10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17491" h="1090613">
                  <a:moveTo>
                    <a:pt x="14288" y="259557"/>
                  </a:moveTo>
                  <a:lnTo>
                    <a:pt x="109538" y="409575"/>
                  </a:lnTo>
                  <a:lnTo>
                    <a:pt x="11906" y="447675"/>
                  </a:lnTo>
                  <a:lnTo>
                    <a:pt x="0" y="516732"/>
                  </a:lnTo>
                  <a:lnTo>
                    <a:pt x="38100" y="542925"/>
                  </a:lnTo>
                  <a:cubicBezTo>
                    <a:pt x="52598" y="651655"/>
                    <a:pt x="52388" y="614047"/>
                    <a:pt x="52388" y="654844"/>
                  </a:cubicBezTo>
                  <a:lnTo>
                    <a:pt x="197644" y="728663"/>
                  </a:lnTo>
                  <a:lnTo>
                    <a:pt x="152400" y="842963"/>
                  </a:lnTo>
                  <a:lnTo>
                    <a:pt x="171450" y="881063"/>
                  </a:lnTo>
                  <a:lnTo>
                    <a:pt x="238125" y="909638"/>
                  </a:lnTo>
                  <a:lnTo>
                    <a:pt x="257175" y="1021557"/>
                  </a:lnTo>
                  <a:lnTo>
                    <a:pt x="378619" y="1090613"/>
                  </a:lnTo>
                  <a:lnTo>
                    <a:pt x="471488" y="1047750"/>
                  </a:lnTo>
                  <a:cubicBezTo>
                    <a:pt x="524315" y="968509"/>
                    <a:pt x="492394" y="969169"/>
                    <a:pt x="526256" y="969169"/>
                  </a:cubicBezTo>
                  <a:lnTo>
                    <a:pt x="564356" y="873919"/>
                  </a:lnTo>
                  <a:lnTo>
                    <a:pt x="542925" y="852488"/>
                  </a:lnTo>
                  <a:lnTo>
                    <a:pt x="511969" y="857250"/>
                  </a:lnTo>
                  <a:lnTo>
                    <a:pt x="476250" y="826294"/>
                  </a:lnTo>
                  <a:lnTo>
                    <a:pt x="411956" y="835819"/>
                  </a:lnTo>
                  <a:lnTo>
                    <a:pt x="442913" y="769144"/>
                  </a:lnTo>
                  <a:lnTo>
                    <a:pt x="442913" y="657225"/>
                  </a:lnTo>
                  <a:lnTo>
                    <a:pt x="473869" y="635794"/>
                  </a:lnTo>
                  <a:lnTo>
                    <a:pt x="381000" y="564357"/>
                  </a:lnTo>
                  <a:lnTo>
                    <a:pt x="457200" y="511969"/>
                  </a:lnTo>
                  <a:lnTo>
                    <a:pt x="492919" y="533400"/>
                  </a:lnTo>
                  <a:lnTo>
                    <a:pt x="504825" y="516732"/>
                  </a:lnTo>
                  <a:lnTo>
                    <a:pt x="457200" y="466725"/>
                  </a:lnTo>
                  <a:lnTo>
                    <a:pt x="545306" y="445294"/>
                  </a:lnTo>
                  <a:lnTo>
                    <a:pt x="581025" y="473869"/>
                  </a:lnTo>
                  <a:lnTo>
                    <a:pt x="602456" y="452438"/>
                  </a:lnTo>
                  <a:lnTo>
                    <a:pt x="561975" y="385763"/>
                  </a:lnTo>
                  <a:lnTo>
                    <a:pt x="650081" y="342900"/>
                  </a:lnTo>
                  <a:lnTo>
                    <a:pt x="678656" y="371475"/>
                  </a:lnTo>
                  <a:lnTo>
                    <a:pt x="721519" y="326232"/>
                  </a:lnTo>
                  <a:lnTo>
                    <a:pt x="790575" y="354807"/>
                  </a:lnTo>
                  <a:lnTo>
                    <a:pt x="802481" y="373857"/>
                  </a:lnTo>
                  <a:lnTo>
                    <a:pt x="862013" y="352425"/>
                  </a:lnTo>
                  <a:lnTo>
                    <a:pt x="854869" y="285750"/>
                  </a:lnTo>
                  <a:lnTo>
                    <a:pt x="950119" y="190500"/>
                  </a:lnTo>
                  <a:lnTo>
                    <a:pt x="990600" y="150019"/>
                  </a:lnTo>
                  <a:cubicBezTo>
                    <a:pt x="1017491" y="164687"/>
                    <a:pt x="1016794" y="174253"/>
                    <a:pt x="1016794" y="161925"/>
                  </a:cubicBezTo>
                  <a:lnTo>
                    <a:pt x="1009650" y="147638"/>
                  </a:lnTo>
                  <a:lnTo>
                    <a:pt x="962025" y="107157"/>
                  </a:lnTo>
                  <a:lnTo>
                    <a:pt x="857250" y="107157"/>
                  </a:lnTo>
                  <a:lnTo>
                    <a:pt x="828675" y="71438"/>
                  </a:lnTo>
                  <a:lnTo>
                    <a:pt x="759619" y="83344"/>
                  </a:lnTo>
                  <a:lnTo>
                    <a:pt x="766763" y="42863"/>
                  </a:lnTo>
                  <a:lnTo>
                    <a:pt x="654844" y="19050"/>
                  </a:lnTo>
                  <a:lnTo>
                    <a:pt x="600075" y="47625"/>
                  </a:lnTo>
                  <a:lnTo>
                    <a:pt x="500063" y="0"/>
                  </a:lnTo>
                  <a:lnTo>
                    <a:pt x="354806" y="30957"/>
                  </a:lnTo>
                  <a:cubicBezTo>
                    <a:pt x="342545" y="6434"/>
                    <a:pt x="334025" y="7144"/>
                    <a:pt x="345281" y="7144"/>
                  </a:cubicBezTo>
                  <a:lnTo>
                    <a:pt x="288131" y="76200"/>
                  </a:lnTo>
                  <a:lnTo>
                    <a:pt x="264319" y="90488"/>
                  </a:lnTo>
                  <a:lnTo>
                    <a:pt x="252413" y="150019"/>
                  </a:lnTo>
                  <a:lnTo>
                    <a:pt x="173831" y="180975"/>
                  </a:lnTo>
                  <a:lnTo>
                    <a:pt x="130969" y="178594"/>
                  </a:lnTo>
                  <a:lnTo>
                    <a:pt x="66675" y="209550"/>
                  </a:lnTo>
                  <a:lnTo>
                    <a:pt x="83344" y="233363"/>
                  </a:lnTo>
                  <a:lnTo>
                    <a:pt x="14288" y="25955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" name="자유형 111"/>
            <p:cNvSpPr/>
            <p:nvPr/>
          </p:nvSpPr>
          <p:spPr>
            <a:xfrm>
              <a:off x="3421799" y="5413943"/>
              <a:ext cx="1085372" cy="982899"/>
            </a:xfrm>
            <a:custGeom>
              <a:avLst/>
              <a:gdLst>
                <a:gd name="connsiteX0" fmla="*/ 847973 w 1086098"/>
                <a:gd name="connsiteY0" fmla="*/ 154781 h 983456"/>
                <a:gd name="connsiteX1" fmla="*/ 759867 w 1086098"/>
                <a:gd name="connsiteY1" fmla="*/ 145256 h 983456"/>
                <a:gd name="connsiteX2" fmla="*/ 764630 w 1086098"/>
                <a:gd name="connsiteY2" fmla="*/ 128587 h 983456"/>
                <a:gd name="connsiteX3" fmla="*/ 686048 w 1086098"/>
                <a:gd name="connsiteY3" fmla="*/ 107156 h 983456"/>
                <a:gd name="connsiteX4" fmla="*/ 686048 w 1086098"/>
                <a:gd name="connsiteY4" fmla="*/ 130968 h 983456"/>
                <a:gd name="connsiteX5" fmla="*/ 636042 w 1086098"/>
                <a:gd name="connsiteY5" fmla="*/ 140493 h 983456"/>
                <a:gd name="connsiteX6" fmla="*/ 564605 w 1086098"/>
                <a:gd name="connsiteY6" fmla="*/ 171450 h 983456"/>
                <a:gd name="connsiteX7" fmla="*/ 533648 w 1086098"/>
                <a:gd name="connsiteY7" fmla="*/ 209550 h 983456"/>
                <a:gd name="connsiteX8" fmla="*/ 514598 w 1086098"/>
                <a:gd name="connsiteY8" fmla="*/ 247650 h 983456"/>
                <a:gd name="connsiteX9" fmla="*/ 500311 w 1086098"/>
                <a:gd name="connsiteY9" fmla="*/ 216693 h 983456"/>
                <a:gd name="connsiteX10" fmla="*/ 497930 w 1086098"/>
                <a:gd name="connsiteY10" fmla="*/ 157162 h 983456"/>
                <a:gd name="connsiteX11" fmla="*/ 476498 w 1086098"/>
                <a:gd name="connsiteY11" fmla="*/ 130968 h 983456"/>
                <a:gd name="connsiteX12" fmla="*/ 486023 w 1086098"/>
                <a:gd name="connsiteY12" fmla="*/ 102393 h 983456"/>
                <a:gd name="connsiteX13" fmla="*/ 452686 w 1086098"/>
                <a:gd name="connsiteY13" fmla="*/ 97631 h 983456"/>
                <a:gd name="connsiteX14" fmla="*/ 424111 w 1086098"/>
                <a:gd name="connsiteY14" fmla="*/ 116681 h 983456"/>
                <a:gd name="connsiteX15" fmla="*/ 405061 w 1086098"/>
                <a:gd name="connsiteY15" fmla="*/ 71437 h 983456"/>
                <a:gd name="connsiteX16" fmla="*/ 355055 w 1086098"/>
                <a:gd name="connsiteY16" fmla="*/ 114300 h 983456"/>
                <a:gd name="connsiteX17" fmla="*/ 276473 w 1086098"/>
                <a:gd name="connsiteY17" fmla="*/ 0 h 983456"/>
                <a:gd name="connsiteX18" fmla="*/ 264567 w 1086098"/>
                <a:gd name="connsiteY18" fmla="*/ 26193 h 983456"/>
                <a:gd name="connsiteX19" fmla="*/ 307430 w 1086098"/>
                <a:gd name="connsiteY19" fmla="*/ 90487 h 983456"/>
                <a:gd name="connsiteX20" fmla="*/ 302667 w 1086098"/>
                <a:gd name="connsiteY20" fmla="*/ 135731 h 983456"/>
                <a:gd name="connsiteX21" fmla="*/ 274092 w 1086098"/>
                <a:gd name="connsiteY21" fmla="*/ 97631 h 983456"/>
                <a:gd name="connsiteX22" fmla="*/ 257423 w 1086098"/>
                <a:gd name="connsiteY22" fmla="*/ 121443 h 983456"/>
                <a:gd name="connsiteX23" fmla="*/ 257423 w 1086098"/>
                <a:gd name="connsiteY23" fmla="*/ 173831 h 983456"/>
                <a:gd name="connsiteX24" fmla="*/ 235992 w 1086098"/>
                <a:gd name="connsiteY24" fmla="*/ 185737 h 983456"/>
                <a:gd name="connsiteX25" fmla="*/ 235992 w 1086098"/>
                <a:gd name="connsiteY25" fmla="*/ 135731 h 983456"/>
                <a:gd name="connsiteX26" fmla="*/ 243136 w 1086098"/>
                <a:gd name="connsiteY26" fmla="*/ 97631 h 983456"/>
                <a:gd name="connsiteX27" fmla="*/ 228848 w 1086098"/>
                <a:gd name="connsiteY27" fmla="*/ 73818 h 983456"/>
                <a:gd name="connsiteX28" fmla="*/ 226467 w 1086098"/>
                <a:gd name="connsiteY28" fmla="*/ 45243 h 983456"/>
                <a:gd name="connsiteX29" fmla="*/ 190748 w 1086098"/>
                <a:gd name="connsiteY29" fmla="*/ 38100 h 983456"/>
                <a:gd name="connsiteX30" fmla="*/ 164555 w 1086098"/>
                <a:gd name="connsiteY30" fmla="*/ 42862 h 983456"/>
                <a:gd name="connsiteX31" fmla="*/ 135980 w 1086098"/>
                <a:gd name="connsiteY31" fmla="*/ 80962 h 983456"/>
                <a:gd name="connsiteX32" fmla="*/ 174080 w 1086098"/>
                <a:gd name="connsiteY32" fmla="*/ 102393 h 983456"/>
                <a:gd name="connsiteX33" fmla="*/ 193130 w 1086098"/>
                <a:gd name="connsiteY33" fmla="*/ 138112 h 983456"/>
                <a:gd name="connsiteX34" fmla="*/ 162173 w 1086098"/>
                <a:gd name="connsiteY34" fmla="*/ 171450 h 983456"/>
                <a:gd name="connsiteX35" fmla="*/ 143123 w 1086098"/>
                <a:gd name="connsiteY35" fmla="*/ 221456 h 983456"/>
                <a:gd name="connsiteX36" fmla="*/ 109786 w 1086098"/>
                <a:gd name="connsiteY36" fmla="*/ 204787 h 983456"/>
                <a:gd name="connsiteX37" fmla="*/ 114548 w 1086098"/>
                <a:gd name="connsiteY37" fmla="*/ 145256 h 983456"/>
                <a:gd name="connsiteX38" fmla="*/ 121692 w 1086098"/>
                <a:gd name="connsiteY38" fmla="*/ 92868 h 983456"/>
                <a:gd name="connsiteX39" fmla="*/ 81211 w 1086098"/>
                <a:gd name="connsiteY39" fmla="*/ 133350 h 983456"/>
                <a:gd name="connsiteX40" fmla="*/ 81211 w 1086098"/>
                <a:gd name="connsiteY40" fmla="*/ 166687 h 983456"/>
                <a:gd name="connsiteX41" fmla="*/ 55017 w 1086098"/>
                <a:gd name="connsiteY41" fmla="*/ 152400 h 983456"/>
                <a:gd name="connsiteX42" fmla="*/ 40730 w 1086098"/>
                <a:gd name="connsiteY42" fmla="*/ 171450 h 983456"/>
                <a:gd name="connsiteX43" fmla="*/ 35967 w 1086098"/>
                <a:gd name="connsiteY43" fmla="*/ 233362 h 983456"/>
                <a:gd name="connsiteX44" fmla="*/ 38348 w 1086098"/>
                <a:gd name="connsiteY44" fmla="*/ 257175 h 983456"/>
                <a:gd name="connsiteX45" fmla="*/ 2630 w 1086098"/>
                <a:gd name="connsiteY45" fmla="*/ 219075 h 983456"/>
                <a:gd name="connsiteX46" fmla="*/ 248 w 1086098"/>
                <a:gd name="connsiteY46" fmla="*/ 269081 h 983456"/>
                <a:gd name="connsiteX47" fmla="*/ 40730 w 1086098"/>
                <a:gd name="connsiteY47" fmla="*/ 280987 h 983456"/>
                <a:gd name="connsiteX48" fmla="*/ 43111 w 1086098"/>
                <a:gd name="connsiteY48" fmla="*/ 300037 h 983456"/>
                <a:gd name="connsiteX49" fmla="*/ 19298 w 1086098"/>
                <a:gd name="connsiteY49" fmla="*/ 314325 h 983456"/>
                <a:gd name="connsiteX50" fmla="*/ 45492 w 1086098"/>
                <a:gd name="connsiteY50" fmla="*/ 326231 h 983456"/>
                <a:gd name="connsiteX51" fmla="*/ 88355 w 1086098"/>
                <a:gd name="connsiteY51" fmla="*/ 316706 h 983456"/>
                <a:gd name="connsiteX52" fmla="*/ 90736 w 1086098"/>
                <a:gd name="connsiteY52" fmla="*/ 354806 h 983456"/>
                <a:gd name="connsiteX53" fmla="*/ 102642 w 1086098"/>
                <a:gd name="connsiteY53" fmla="*/ 416718 h 983456"/>
                <a:gd name="connsiteX54" fmla="*/ 119311 w 1086098"/>
                <a:gd name="connsiteY54" fmla="*/ 411956 h 983456"/>
                <a:gd name="connsiteX55" fmla="*/ 126455 w 1086098"/>
                <a:gd name="connsiteY55" fmla="*/ 371475 h 983456"/>
                <a:gd name="connsiteX56" fmla="*/ 124073 w 1086098"/>
                <a:gd name="connsiteY56" fmla="*/ 364331 h 983456"/>
                <a:gd name="connsiteX57" fmla="*/ 114548 w 1086098"/>
                <a:gd name="connsiteY57" fmla="*/ 323850 h 983456"/>
                <a:gd name="connsiteX58" fmla="*/ 152648 w 1086098"/>
                <a:gd name="connsiteY58" fmla="*/ 297656 h 983456"/>
                <a:gd name="connsiteX59" fmla="*/ 159792 w 1086098"/>
                <a:gd name="connsiteY59" fmla="*/ 369093 h 983456"/>
                <a:gd name="connsiteX60" fmla="*/ 185986 w 1086098"/>
                <a:gd name="connsiteY60" fmla="*/ 369093 h 983456"/>
                <a:gd name="connsiteX61" fmla="*/ 219323 w 1086098"/>
                <a:gd name="connsiteY61" fmla="*/ 333375 h 983456"/>
                <a:gd name="connsiteX62" fmla="*/ 209798 w 1086098"/>
                <a:gd name="connsiteY62" fmla="*/ 273843 h 983456"/>
                <a:gd name="connsiteX63" fmla="*/ 245517 w 1086098"/>
                <a:gd name="connsiteY63" fmla="*/ 326231 h 983456"/>
                <a:gd name="connsiteX64" fmla="*/ 257423 w 1086098"/>
                <a:gd name="connsiteY64" fmla="*/ 388143 h 983456"/>
                <a:gd name="connsiteX65" fmla="*/ 252661 w 1086098"/>
                <a:gd name="connsiteY65" fmla="*/ 438150 h 983456"/>
                <a:gd name="connsiteX66" fmla="*/ 224086 w 1086098"/>
                <a:gd name="connsiteY66" fmla="*/ 452437 h 983456"/>
                <a:gd name="connsiteX67" fmla="*/ 252661 w 1086098"/>
                <a:gd name="connsiteY67" fmla="*/ 502443 h 983456"/>
                <a:gd name="connsiteX68" fmla="*/ 240755 w 1086098"/>
                <a:gd name="connsiteY68" fmla="*/ 545306 h 983456"/>
                <a:gd name="connsiteX69" fmla="*/ 264567 w 1086098"/>
                <a:gd name="connsiteY69" fmla="*/ 557212 h 983456"/>
                <a:gd name="connsiteX70" fmla="*/ 276473 w 1086098"/>
                <a:gd name="connsiteY70" fmla="*/ 578643 h 983456"/>
                <a:gd name="connsiteX71" fmla="*/ 245517 w 1086098"/>
                <a:gd name="connsiteY71" fmla="*/ 604837 h 983456"/>
                <a:gd name="connsiteX72" fmla="*/ 269330 w 1086098"/>
                <a:gd name="connsiteY72" fmla="*/ 631031 h 983456"/>
                <a:gd name="connsiteX73" fmla="*/ 255042 w 1086098"/>
                <a:gd name="connsiteY73" fmla="*/ 669131 h 983456"/>
                <a:gd name="connsiteX74" fmla="*/ 278855 w 1086098"/>
                <a:gd name="connsiteY74" fmla="*/ 709612 h 983456"/>
                <a:gd name="connsiteX75" fmla="*/ 269330 w 1086098"/>
                <a:gd name="connsiteY75" fmla="*/ 754856 h 983456"/>
                <a:gd name="connsiteX76" fmla="*/ 293142 w 1086098"/>
                <a:gd name="connsiteY76" fmla="*/ 795337 h 983456"/>
                <a:gd name="connsiteX77" fmla="*/ 240755 w 1086098"/>
                <a:gd name="connsiteY77" fmla="*/ 835818 h 983456"/>
                <a:gd name="connsiteX78" fmla="*/ 276473 w 1086098"/>
                <a:gd name="connsiteY78" fmla="*/ 850106 h 983456"/>
                <a:gd name="connsiteX79" fmla="*/ 321717 w 1086098"/>
                <a:gd name="connsiteY79" fmla="*/ 847725 h 983456"/>
                <a:gd name="connsiteX80" fmla="*/ 359817 w 1086098"/>
                <a:gd name="connsiteY80" fmla="*/ 883443 h 983456"/>
                <a:gd name="connsiteX81" fmla="*/ 364580 w 1086098"/>
                <a:gd name="connsiteY81" fmla="*/ 931068 h 983456"/>
                <a:gd name="connsiteX82" fmla="*/ 412205 w 1086098"/>
                <a:gd name="connsiteY82" fmla="*/ 947737 h 983456"/>
                <a:gd name="connsiteX83" fmla="*/ 474117 w 1086098"/>
                <a:gd name="connsiteY83" fmla="*/ 916781 h 983456"/>
                <a:gd name="connsiteX84" fmla="*/ 547936 w 1086098"/>
                <a:gd name="connsiteY84" fmla="*/ 854868 h 983456"/>
                <a:gd name="connsiteX85" fmla="*/ 626517 w 1086098"/>
                <a:gd name="connsiteY85" fmla="*/ 835818 h 983456"/>
                <a:gd name="connsiteX86" fmla="*/ 686048 w 1086098"/>
                <a:gd name="connsiteY86" fmla="*/ 859631 h 983456"/>
                <a:gd name="connsiteX87" fmla="*/ 719386 w 1086098"/>
                <a:gd name="connsiteY87" fmla="*/ 904875 h 983456"/>
                <a:gd name="connsiteX88" fmla="*/ 814636 w 1086098"/>
                <a:gd name="connsiteY88" fmla="*/ 883443 h 983456"/>
                <a:gd name="connsiteX89" fmla="*/ 859880 w 1086098"/>
                <a:gd name="connsiteY89" fmla="*/ 854868 h 983456"/>
                <a:gd name="connsiteX90" fmla="*/ 883692 w 1086098"/>
                <a:gd name="connsiteY90" fmla="*/ 883443 h 983456"/>
                <a:gd name="connsiteX91" fmla="*/ 900361 w 1086098"/>
                <a:gd name="connsiteY91" fmla="*/ 938212 h 983456"/>
                <a:gd name="connsiteX92" fmla="*/ 959892 w 1086098"/>
                <a:gd name="connsiteY92" fmla="*/ 983456 h 983456"/>
                <a:gd name="connsiteX93" fmla="*/ 995611 w 1086098"/>
                <a:gd name="connsiteY93" fmla="*/ 981075 h 983456"/>
                <a:gd name="connsiteX94" fmla="*/ 1021805 w 1086098"/>
                <a:gd name="connsiteY94" fmla="*/ 933450 h 983456"/>
                <a:gd name="connsiteX95" fmla="*/ 1078955 w 1086098"/>
                <a:gd name="connsiteY95" fmla="*/ 945356 h 983456"/>
                <a:gd name="connsiteX96" fmla="*/ 1086098 w 1086098"/>
                <a:gd name="connsiteY96" fmla="*/ 914400 h 983456"/>
                <a:gd name="connsiteX97" fmla="*/ 1067048 w 1086098"/>
                <a:gd name="connsiteY97" fmla="*/ 800100 h 983456"/>
                <a:gd name="connsiteX98" fmla="*/ 993230 w 1086098"/>
                <a:gd name="connsiteY98" fmla="*/ 771525 h 983456"/>
                <a:gd name="connsiteX99" fmla="*/ 959892 w 1086098"/>
                <a:gd name="connsiteY99" fmla="*/ 792956 h 983456"/>
                <a:gd name="connsiteX100" fmla="*/ 907505 w 1086098"/>
                <a:gd name="connsiteY100" fmla="*/ 754856 h 983456"/>
                <a:gd name="connsiteX101" fmla="*/ 902742 w 1086098"/>
                <a:gd name="connsiteY101" fmla="*/ 735806 h 983456"/>
                <a:gd name="connsiteX102" fmla="*/ 876548 w 1086098"/>
                <a:gd name="connsiteY102" fmla="*/ 752475 h 983456"/>
                <a:gd name="connsiteX103" fmla="*/ 888455 w 1086098"/>
                <a:gd name="connsiteY103" fmla="*/ 800100 h 983456"/>
                <a:gd name="connsiteX104" fmla="*/ 847973 w 1086098"/>
                <a:gd name="connsiteY104" fmla="*/ 812006 h 983456"/>
                <a:gd name="connsiteX105" fmla="*/ 850355 w 1086098"/>
                <a:gd name="connsiteY105" fmla="*/ 754856 h 983456"/>
                <a:gd name="connsiteX106" fmla="*/ 809873 w 1086098"/>
                <a:gd name="connsiteY106" fmla="*/ 695325 h 983456"/>
                <a:gd name="connsiteX107" fmla="*/ 838448 w 1086098"/>
                <a:gd name="connsiteY107" fmla="*/ 592931 h 983456"/>
                <a:gd name="connsiteX108" fmla="*/ 886073 w 1086098"/>
                <a:gd name="connsiteY108" fmla="*/ 547687 h 983456"/>
                <a:gd name="connsiteX109" fmla="*/ 874167 w 1086098"/>
                <a:gd name="connsiteY109" fmla="*/ 438150 h 983456"/>
                <a:gd name="connsiteX110" fmla="*/ 831305 w 1086098"/>
                <a:gd name="connsiteY110" fmla="*/ 409575 h 983456"/>
                <a:gd name="connsiteX111" fmla="*/ 840830 w 1086098"/>
                <a:gd name="connsiteY111" fmla="*/ 335756 h 983456"/>
                <a:gd name="connsiteX112" fmla="*/ 936080 w 1086098"/>
                <a:gd name="connsiteY112" fmla="*/ 300037 h 983456"/>
                <a:gd name="connsiteX113" fmla="*/ 847973 w 1086098"/>
                <a:gd name="connsiteY113" fmla="*/ 154781 h 98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086098" h="983456">
                  <a:moveTo>
                    <a:pt x="847973" y="154781"/>
                  </a:moveTo>
                  <a:lnTo>
                    <a:pt x="759867" y="145256"/>
                  </a:lnTo>
                  <a:lnTo>
                    <a:pt x="764630" y="128587"/>
                  </a:lnTo>
                  <a:lnTo>
                    <a:pt x="686048" y="107156"/>
                  </a:lnTo>
                  <a:lnTo>
                    <a:pt x="686048" y="130968"/>
                  </a:lnTo>
                  <a:lnTo>
                    <a:pt x="636042" y="140493"/>
                  </a:lnTo>
                  <a:lnTo>
                    <a:pt x="564605" y="171450"/>
                  </a:lnTo>
                  <a:lnTo>
                    <a:pt x="533648" y="209550"/>
                  </a:lnTo>
                  <a:lnTo>
                    <a:pt x="514598" y="247650"/>
                  </a:lnTo>
                  <a:lnTo>
                    <a:pt x="500311" y="216693"/>
                  </a:lnTo>
                  <a:cubicBezTo>
                    <a:pt x="499517" y="196849"/>
                    <a:pt x="498724" y="177006"/>
                    <a:pt x="497930" y="157162"/>
                  </a:cubicBezTo>
                  <a:lnTo>
                    <a:pt x="476498" y="130968"/>
                  </a:lnTo>
                  <a:lnTo>
                    <a:pt x="486023" y="102393"/>
                  </a:lnTo>
                  <a:lnTo>
                    <a:pt x="452686" y="97631"/>
                  </a:lnTo>
                  <a:lnTo>
                    <a:pt x="424111" y="116681"/>
                  </a:lnTo>
                  <a:lnTo>
                    <a:pt x="405061" y="71437"/>
                  </a:lnTo>
                  <a:lnTo>
                    <a:pt x="355055" y="114300"/>
                  </a:lnTo>
                  <a:cubicBezTo>
                    <a:pt x="328486" y="76460"/>
                    <a:pt x="276473" y="46236"/>
                    <a:pt x="276473" y="0"/>
                  </a:cubicBezTo>
                  <a:lnTo>
                    <a:pt x="264567" y="26193"/>
                  </a:lnTo>
                  <a:cubicBezTo>
                    <a:pt x="305471" y="91159"/>
                    <a:pt x="279722" y="90487"/>
                    <a:pt x="307430" y="90487"/>
                  </a:cubicBezTo>
                  <a:lnTo>
                    <a:pt x="302667" y="135731"/>
                  </a:lnTo>
                  <a:lnTo>
                    <a:pt x="274092" y="97631"/>
                  </a:lnTo>
                  <a:lnTo>
                    <a:pt x="257423" y="121443"/>
                  </a:lnTo>
                  <a:lnTo>
                    <a:pt x="257423" y="173831"/>
                  </a:lnTo>
                  <a:lnTo>
                    <a:pt x="235992" y="185737"/>
                  </a:lnTo>
                  <a:lnTo>
                    <a:pt x="235992" y="135731"/>
                  </a:lnTo>
                  <a:lnTo>
                    <a:pt x="243136" y="97631"/>
                  </a:lnTo>
                  <a:cubicBezTo>
                    <a:pt x="227895" y="77311"/>
                    <a:pt x="228848" y="86519"/>
                    <a:pt x="228848" y="73818"/>
                  </a:cubicBezTo>
                  <a:lnTo>
                    <a:pt x="226467" y="45243"/>
                  </a:lnTo>
                  <a:lnTo>
                    <a:pt x="190748" y="38100"/>
                  </a:lnTo>
                  <a:lnTo>
                    <a:pt x="164555" y="42862"/>
                  </a:lnTo>
                  <a:lnTo>
                    <a:pt x="135980" y="80962"/>
                  </a:lnTo>
                  <a:lnTo>
                    <a:pt x="174080" y="102393"/>
                  </a:lnTo>
                  <a:cubicBezTo>
                    <a:pt x="191084" y="138832"/>
                    <a:pt x="177609" y="138112"/>
                    <a:pt x="193130" y="138112"/>
                  </a:cubicBezTo>
                  <a:cubicBezTo>
                    <a:pt x="163793" y="169893"/>
                    <a:pt x="174485" y="159138"/>
                    <a:pt x="162173" y="171450"/>
                  </a:cubicBezTo>
                  <a:cubicBezTo>
                    <a:pt x="144891" y="218359"/>
                    <a:pt x="152694" y="202318"/>
                    <a:pt x="143123" y="221456"/>
                  </a:cubicBezTo>
                  <a:cubicBezTo>
                    <a:pt x="107496" y="211277"/>
                    <a:pt x="109786" y="223488"/>
                    <a:pt x="109786" y="204787"/>
                  </a:cubicBezTo>
                  <a:cubicBezTo>
                    <a:pt x="112244" y="148245"/>
                    <a:pt x="103995" y="166362"/>
                    <a:pt x="114548" y="145256"/>
                  </a:cubicBezTo>
                  <a:lnTo>
                    <a:pt x="121692" y="92868"/>
                  </a:lnTo>
                  <a:lnTo>
                    <a:pt x="81211" y="133350"/>
                  </a:lnTo>
                  <a:lnTo>
                    <a:pt x="81211" y="166687"/>
                  </a:lnTo>
                  <a:lnTo>
                    <a:pt x="55017" y="152400"/>
                  </a:lnTo>
                  <a:cubicBezTo>
                    <a:pt x="40213" y="169671"/>
                    <a:pt x="40730" y="161750"/>
                    <a:pt x="40730" y="171450"/>
                  </a:cubicBezTo>
                  <a:cubicBezTo>
                    <a:pt x="35904" y="231772"/>
                    <a:pt x="35967" y="211074"/>
                    <a:pt x="35967" y="233362"/>
                  </a:cubicBezTo>
                  <a:lnTo>
                    <a:pt x="38348" y="257175"/>
                  </a:lnTo>
                  <a:cubicBezTo>
                    <a:pt x="6314" y="215283"/>
                    <a:pt x="22584" y="209094"/>
                    <a:pt x="2630" y="219075"/>
                  </a:cubicBezTo>
                  <a:cubicBezTo>
                    <a:pt x="0" y="261136"/>
                    <a:pt x="248" y="244450"/>
                    <a:pt x="248" y="269081"/>
                  </a:cubicBezTo>
                  <a:lnTo>
                    <a:pt x="40730" y="280987"/>
                  </a:lnTo>
                  <a:lnTo>
                    <a:pt x="43111" y="300037"/>
                  </a:lnTo>
                  <a:cubicBezTo>
                    <a:pt x="18588" y="312298"/>
                    <a:pt x="19298" y="303068"/>
                    <a:pt x="19298" y="314325"/>
                  </a:cubicBezTo>
                  <a:cubicBezTo>
                    <a:pt x="43821" y="326586"/>
                    <a:pt x="34236" y="326231"/>
                    <a:pt x="45492" y="326231"/>
                  </a:cubicBezTo>
                  <a:lnTo>
                    <a:pt x="88355" y="316706"/>
                  </a:lnTo>
                  <a:cubicBezTo>
                    <a:pt x="90919" y="350036"/>
                    <a:pt x="90736" y="337313"/>
                    <a:pt x="90736" y="354806"/>
                  </a:cubicBezTo>
                  <a:lnTo>
                    <a:pt x="102642" y="416718"/>
                  </a:lnTo>
                  <a:cubicBezTo>
                    <a:pt x="120097" y="414225"/>
                    <a:pt x="119311" y="419950"/>
                    <a:pt x="119311" y="411956"/>
                  </a:cubicBezTo>
                  <a:cubicBezTo>
                    <a:pt x="121692" y="398462"/>
                    <a:pt x="125092" y="385109"/>
                    <a:pt x="126455" y="371475"/>
                  </a:cubicBezTo>
                  <a:cubicBezTo>
                    <a:pt x="126705" y="368977"/>
                    <a:pt x="124073" y="364331"/>
                    <a:pt x="124073" y="364331"/>
                  </a:cubicBezTo>
                  <a:lnTo>
                    <a:pt x="114548" y="323850"/>
                  </a:lnTo>
                  <a:lnTo>
                    <a:pt x="152648" y="297656"/>
                  </a:lnTo>
                  <a:lnTo>
                    <a:pt x="159792" y="369093"/>
                  </a:lnTo>
                  <a:lnTo>
                    <a:pt x="185986" y="369093"/>
                  </a:lnTo>
                  <a:lnTo>
                    <a:pt x="219323" y="333375"/>
                  </a:lnTo>
                  <a:lnTo>
                    <a:pt x="209798" y="273843"/>
                  </a:lnTo>
                  <a:cubicBezTo>
                    <a:pt x="245978" y="324496"/>
                    <a:pt x="245517" y="303365"/>
                    <a:pt x="245517" y="326231"/>
                  </a:cubicBezTo>
                  <a:lnTo>
                    <a:pt x="257423" y="388143"/>
                  </a:lnTo>
                  <a:cubicBezTo>
                    <a:pt x="252589" y="441321"/>
                    <a:pt x="252661" y="458066"/>
                    <a:pt x="252661" y="438150"/>
                  </a:cubicBezTo>
                  <a:cubicBezTo>
                    <a:pt x="223353" y="450361"/>
                    <a:pt x="224086" y="439737"/>
                    <a:pt x="224086" y="452437"/>
                  </a:cubicBezTo>
                  <a:cubicBezTo>
                    <a:pt x="253069" y="500743"/>
                    <a:pt x="252661" y="481549"/>
                    <a:pt x="252661" y="502443"/>
                  </a:cubicBezTo>
                  <a:cubicBezTo>
                    <a:pt x="240281" y="542058"/>
                    <a:pt x="240755" y="527237"/>
                    <a:pt x="240755" y="545306"/>
                  </a:cubicBezTo>
                  <a:cubicBezTo>
                    <a:pt x="262880" y="557597"/>
                    <a:pt x="254014" y="557212"/>
                    <a:pt x="264567" y="557212"/>
                  </a:cubicBezTo>
                  <a:cubicBezTo>
                    <a:pt x="282405" y="577598"/>
                    <a:pt x="288783" y="572489"/>
                    <a:pt x="276473" y="578643"/>
                  </a:cubicBezTo>
                  <a:lnTo>
                    <a:pt x="245517" y="604837"/>
                  </a:lnTo>
                  <a:cubicBezTo>
                    <a:pt x="270510" y="627330"/>
                    <a:pt x="269330" y="615589"/>
                    <a:pt x="269330" y="631031"/>
                  </a:cubicBezTo>
                  <a:lnTo>
                    <a:pt x="255042" y="669131"/>
                  </a:lnTo>
                  <a:lnTo>
                    <a:pt x="278855" y="709612"/>
                  </a:lnTo>
                  <a:cubicBezTo>
                    <a:pt x="266447" y="751796"/>
                    <a:pt x="260657" y="737513"/>
                    <a:pt x="269330" y="754856"/>
                  </a:cubicBezTo>
                  <a:lnTo>
                    <a:pt x="293142" y="795337"/>
                  </a:lnTo>
                  <a:lnTo>
                    <a:pt x="240755" y="835818"/>
                  </a:lnTo>
                  <a:lnTo>
                    <a:pt x="276473" y="850106"/>
                  </a:lnTo>
                  <a:lnTo>
                    <a:pt x="321717" y="847725"/>
                  </a:lnTo>
                  <a:cubicBezTo>
                    <a:pt x="360414" y="881585"/>
                    <a:pt x="359817" y="864187"/>
                    <a:pt x="359817" y="883443"/>
                  </a:cubicBezTo>
                  <a:lnTo>
                    <a:pt x="364580" y="931068"/>
                  </a:lnTo>
                  <a:lnTo>
                    <a:pt x="412205" y="947737"/>
                  </a:lnTo>
                  <a:lnTo>
                    <a:pt x="474117" y="916781"/>
                  </a:lnTo>
                  <a:lnTo>
                    <a:pt x="547936" y="854868"/>
                  </a:lnTo>
                  <a:lnTo>
                    <a:pt x="626517" y="835818"/>
                  </a:lnTo>
                  <a:cubicBezTo>
                    <a:pt x="684400" y="859936"/>
                    <a:pt x="663029" y="859631"/>
                    <a:pt x="686048" y="859631"/>
                  </a:cubicBezTo>
                  <a:cubicBezTo>
                    <a:pt x="720267" y="910958"/>
                    <a:pt x="719386" y="929670"/>
                    <a:pt x="719386" y="904875"/>
                  </a:cubicBezTo>
                  <a:lnTo>
                    <a:pt x="814636" y="883443"/>
                  </a:lnTo>
                  <a:lnTo>
                    <a:pt x="859880" y="854868"/>
                  </a:lnTo>
                  <a:lnTo>
                    <a:pt x="883692" y="883443"/>
                  </a:lnTo>
                  <a:lnTo>
                    <a:pt x="900361" y="938212"/>
                  </a:lnTo>
                  <a:lnTo>
                    <a:pt x="959892" y="983456"/>
                  </a:lnTo>
                  <a:lnTo>
                    <a:pt x="995611" y="981075"/>
                  </a:lnTo>
                  <a:lnTo>
                    <a:pt x="1021805" y="933450"/>
                  </a:lnTo>
                  <a:lnTo>
                    <a:pt x="1078955" y="945356"/>
                  </a:lnTo>
                  <a:lnTo>
                    <a:pt x="1086098" y="914400"/>
                  </a:lnTo>
                  <a:lnTo>
                    <a:pt x="1067048" y="800100"/>
                  </a:lnTo>
                  <a:lnTo>
                    <a:pt x="993230" y="771525"/>
                  </a:lnTo>
                  <a:lnTo>
                    <a:pt x="959892" y="792956"/>
                  </a:lnTo>
                  <a:lnTo>
                    <a:pt x="907505" y="754856"/>
                  </a:lnTo>
                  <a:lnTo>
                    <a:pt x="902742" y="735806"/>
                  </a:lnTo>
                  <a:lnTo>
                    <a:pt x="876548" y="752475"/>
                  </a:lnTo>
                  <a:lnTo>
                    <a:pt x="888455" y="800100"/>
                  </a:lnTo>
                  <a:lnTo>
                    <a:pt x="847973" y="812006"/>
                  </a:lnTo>
                  <a:lnTo>
                    <a:pt x="850355" y="754856"/>
                  </a:lnTo>
                  <a:lnTo>
                    <a:pt x="809873" y="695325"/>
                  </a:lnTo>
                  <a:lnTo>
                    <a:pt x="838448" y="592931"/>
                  </a:lnTo>
                  <a:lnTo>
                    <a:pt x="886073" y="547687"/>
                  </a:lnTo>
                  <a:lnTo>
                    <a:pt x="874167" y="438150"/>
                  </a:lnTo>
                  <a:lnTo>
                    <a:pt x="831305" y="409575"/>
                  </a:lnTo>
                  <a:lnTo>
                    <a:pt x="840830" y="335756"/>
                  </a:lnTo>
                  <a:lnTo>
                    <a:pt x="936080" y="300037"/>
                  </a:lnTo>
                  <a:lnTo>
                    <a:pt x="847973" y="15478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3" name="자유형 112"/>
            <p:cNvSpPr/>
            <p:nvPr/>
          </p:nvSpPr>
          <p:spPr>
            <a:xfrm>
              <a:off x="4231826" y="5967825"/>
              <a:ext cx="217715" cy="259330"/>
            </a:xfrm>
            <a:custGeom>
              <a:avLst/>
              <a:gdLst>
                <a:gd name="connsiteX0" fmla="*/ 78582 w 219075"/>
                <a:gd name="connsiteY0" fmla="*/ 0 h 259556"/>
                <a:gd name="connsiteX1" fmla="*/ 30957 w 219075"/>
                <a:gd name="connsiteY1" fmla="*/ 40481 h 259556"/>
                <a:gd name="connsiteX2" fmla="*/ 0 w 219075"/>
                <a:gd name="connsiteY2" fmla="*/ 147637 h 259556"/>
                <a:gd name="connsiteX3" fmla="*/ 45244 w 219075"/>
                <a:gd name="connsiteY3" fmla="*/ 200025 h 259556"/>
                <a:gd name="connsiteX4" fmla="*/ 38100 w 219075"/>
                <a:gd name="connsiteY4" fmla="*/ 259556 h 259556"/>
                <a:gd name="connsiteX5" fmla="*/ 71438 w 219075"/>
                <a:gd name="connsiteY5" fmla="*/ 247650 h 259556"/>
                <a:gd name="connsiteX6" fmla="*/ 64294 w 219075"/>
                <a:gd name="connsiteY6" fmla="*/ 200025 h 259556"/>
                <a:gd name="connsiteX7" fmla="*/ 92869 w 219075"/>
                <a:gd name="connsiteY7" fmla="*/ 178593 h 259556"/>
                <a:gd name="connsiteX8" fmla="*/ 95250 w 219075"/>
                <a:gd name="connsiteY8" fmla="*/ 192881 h 259556"/>
                <a:gd name="connsiteX9" fmla="*/ 150019 w 219075"/>
                <a:gd name="connsiteY9" fmla="*/ 233362 h 259556"/>
                <a:gd name="connsiteX10" fmla="*/ 188119 w 219075"/>
                <a:gd name="connsiteY10" fmla="*/ 209550 h 259556"/>
                <a:gd name="connsiteX11" fmla="*/ 173832 w 219075"/>
                <a:gd name="connsiteY11" fmla="*/ 185737 h 259556"/>
                <a:gd name="connsiteX12" fmla="*/ 219075 w 219075"/>
                <a:gd name="connsiteY12" fmla="*/ 71437 h 259556"/>
                <a:gd name="connsiteX13" fmla="*/ 78582 w 219075"/>
                <a:gd name="connsiteY13" fmla="*/ 0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075" h="259556">
                  <a:moveTo>
                    <a:pt x="78582" y="0"/>
                  </a:moveTo>
                  <a:lnTo>
                    <a:pt x="30957" y="40481"/>
                  </a:lnTo>
                  <a:lnTo>
                    <a:pt x="0" y="147637"/>
                  </a:lnTo>
                  <a:lnTo>
                    <a:pt x="45244" y="200025"/>
                  </a:lnTo>
                  <a:lnTo>
                    <a:pt x="38100" y="259556"/>
                  </a:lnTo>
                  <a:lnTo>
                    <a:pt x="71438" y="247650"/>
                  </a:lnTo>
                  <a:lnTo>
                    <a:pt x="64294" y="200025"/>
                  </a:lnTo>
                  <a:lnTo>
                    <a:pt x="92869" y="178593"/>
                  </a:lnTo>
                  <a:lnTo>
                    <a:pt x="95250" y="192881"/>
                  </a:lnTo>
                  <a:lnTo>
                    <a:pt x="150019" y="233362"/>
                  </a:lnTo>
                  <a:lnTo>
                    <a:pt x="188119" y="209550"/>
                  </a:lnTo>
                  <a:lnTo>
                    <a:pt x="173832" y="185737"/>
                  </a:lnTo>
                  <a:lnTo>
                    <a:pt x="219075" y="71437"/>
                  </a:lnTo>
                  <a:lnTo>
                    <a:pt x="78582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4" name="자유형 113"/>
            <p:cNvSpPr/>
            <p:nvPr/>
          </p:nvSpPr>
          <p:spPr>
            <a:xfrm>
              <a:off x="3908456" y="4850457"/>
              <a:ext cx="288152" cy="233719"/>
            </a:xfrm>
            <a:custGeom>
              <a:avLst/>
              <a:gdLst>
                <a:gd name="connsiteX0" fmla="*/ 0 w 285750"/>
                <a:gd name="connsiteY0" fmla="*/ 52621 h 233951"/>
                <a:gd name="connsiteX1" fmla="*/ 40481 w 285750"/>
                <a:gd name="connsiteY1" fmla="*/ 105008 h 233951"/>
                <a:gd name="connsiteX2" fmla="*/ 66675 w 285750"/>
                <a:gd name="connsiteY2" fmla="*/ 126439 h 233951"/>
                <a:gd name="connsiteX3" fmla="*/ 83343 w 285750"/>
                <a:gd name="connsiteY3" fmla="*/ 121677 h 233951"/>
                <a:gd name="connsiteX4" fmla="*/ 59531 w 285750"/>
                <a:gd name="connsiteY4" fmla="*/ 97864 h 233951"/>
                <a:gd name="connsiteX5" fmla="*/ 76200 w 285750"/>
                <a:gd name="connsiteY5" fmla="*/ 64527 h 233951"/>
                <a:gd name="connsiteX6" fmla="*/ 97631 w 285750"/>
                <a:gd name="connsiteY6" fmla="*/ 24046 h 233951"/>
                <a:gd name="connsiteX7" fmla="*/ 109537 w 285750"/>
                <a:gd name="connsiteY7" fmla="*/ 35952 h 233951"/>
                <a:gd name="connsiteX8" fmla="*/ 159543 w 285750"/>
                <a:gd name="connsiteY8" fmla="*/ 9758 h 233951"/>
                <a:gd name="connsiteX9" fmla="*/ 192881 w 285750"/>
                <a:gd name="connsiteY9" fmla="*/ 233 h 233951"/>
                <a:gd name="connsiteX10" fmla="*/ 219075 w 285750"/>
                <a:gd name="connsiteY10" fmla="*/ 2614 h 233951"/>
                <a:gd name="connsiteX11" fmla="*/ 238125 w 285750"/>
                <a:gd name="connsiteY11" fmla="*/ 40714 h 233951"/>
                <a:gd name="connsiteX12" fmla="*/ 233362 w 285750"/>
                <a:gd name="connsiteY12" fmla="*/ 50239 h 233951"/>
                <a:gd name="connsiteX13" fmla="*/ 226218 w 285750"/>
                <a:gd name="connsiteY13" fmla="*/ 62146 h 233951"/>
                <a:gd name="connsiteX14" fmla="*/ 230981 w 285750"/>
                <a:gd name="connsiteY14" fmla="*/ 83577 h 233951"/>
                <a:gd name="connsiteX15" fmla="*/ 223837 w 285750"/>
                <a:gd name="connsiteY15" fmla="*/ 107389 h 233951"/>
                <a:gd name="connsiteX16" fmla="*/ 238125 w 285750"/>
                <a:gd name="connsiteY16" fmla="*/ 126439 h 233951"/>
                <a:gd name="connsiteX17" fmla="*/ 271462 w 285750"/>
                <a:gd name="connsiteY17" fmla="*/ 107389 h 233951"/>
                <a:gd name="connsiteX18" fmla="*/ 285750 w 285750"/>
                <a:gd name="connsiteY18" fmla="*/ 126439 h 233951"/>
                <a:gd name="connsiteX19" fmla="*/ 269081 w 285750"/>
                <a:gd name="connsiteY19" fmla="*/ 166921 h 233951"/>
                <a:gd name="connsiteX20" fmla="*/ 250031 w 285750"/>
                <a:gd name="connsiteY20" fmla="*/ 176446 h 233951"/>
                <a:gd name="connsiteX21" fmla="*/ 223837 w 285750"/>
                <a:gd name="connsiteY21" fmla="*/ 216927 h 233951"/>
                <a:gd name="connsiteX22" fmla="*/ 188118 w 285750"/>
                <a:gd name="connsiteY22" fmla="*/ 233596 h 233951"/>
                <a:gd name="connsiteX23" fmla="*/ 157162 w 285750"/>
                <a:gd name="connsiteY23" fmla="*/ 231214 h 233951"/>
                <a:gd name="connsiteX24" fmla="*/ 90487 w 285750"/>
                <a:gd name="connsiteY24" fmla="*/ 228833 h 233951"/>
                <a:gd name="connsiteX25" fmla="*/ 26193 w 285750"/>
                <a:gd name="connsiteY25" fmla="*/ 200258 h 233951"/>
                <a:gd name="connsiteX26" fmla="*/ 0 w 285750"/>
                <a:gd name="connsiteY26" fmla="*/ 162158 h 233951"/>
                <a:gd name="connsiteX27" fmla="*/ 2381 w 285750"/>
                <a:gd name="connsiteY27" fmla="*/ 114533 h 233951"/>
                <a:gd name="connsiteX28" fmla="*/ 0 w 285750"/>
                <a:gd name="connsiteY28" fmla="*/ 52621 h 2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85750" h="233951">
                  <a:moveTo>
                    <a:pt x="0" y="52621"/>
                  </a:moveTo>
                  <a:lnTo>
                    <a:pt x="40481" y="105008"/>
                  </a:lnTo>
                  <a:lnTo>
                    <a:pt x="66675" y="126439"/>
                  </a:lnTo>
                  <a:lnTo>
                    <a:pt x="83343" y="121677"/>
                  </a:lnTo>
                  <a:lnTo>
                    <a:pt x="59531" y="97864"/>
                  </a:lnTo>
                  <a:cubicBezTo>
                    <a:pt x="74288" y="65889"/>
                    <a:pt x="65780" y="74942"/>
                    <a:pt x="76200" y="64527"/>
                  </a:cubicBezTo>
                  <a:lnTo>
                    <a:pt x="97631" y="24046"/>
                  </a:lnTo>
                  <a:cubicBezTo>
                    <a:pt x="107652" y="36572"/>
                    <a:pt x="102074" y="35952"/>
                    <a:pt x="109537" y="35952"/>
                  </a:cubicBezTo>
                  <a:lnTo>
                    <a:pt x="159543" y="9758"/>
                  </a:lnTo>
                  <a:cubicBezTo>
                    <a:pt x="191259" y="0"/>
                    <a:pt x="179704" y="233"/>
                    <a:pt x="192881" y="233"/>
                  </a:cubicBezTo>
                  <a:lnTo>
                    <a:pt x="219075" y="2614"/>
                  </a:lnTo>
                  <a:cubicBezTo>
                    <a:pt x="225425" y="15314"/>
                    <a:pt x="234045" y="27114"/>
                    <a:pt x="238125" y="40714"/>
                  </a:cubicBezTo>
                  <a:cubicBezTo>
                    <a:pt x="239145" y="44114"/>
                    <a:pt x="234760" y="46976"/>
                    <a:pt x="233362" y="50239"/>
                  </a:cubicBezTo>
                  <a:cubicBezTo>
                    <a:pt x="228724" y="61060"/>
                    <a:pt x="234139" y="54225"/>
                    <a:pt x="226218" y="62146"/>
                  </a:cubicBezTo>
                  <a:cubicBezTo>
                    <a:pt x="233613" y="84330"/>
                    <a:pt x="240892" y="83577"/>
                    <a:pt x="230981" y="83577"/>
                  </a:cubicBezTo>
                  <a:lnTo>
                    <a:pt x="223837" y="107389"/>
                  </a:lnTo>
                  <a:lnTo>
                    <a:pt x="238125" y="126439"/>
                  </a:lnTo>
                  <a:lnTo>
                    <a:pt x="271462" y="107389"/>
                  </a:lnTo>
                  <a:cubicBezTo>
                    <a:pt x="284021" y="124972"/>
                    <a:pt x="278539" y="119231"/>
                    <a:pt x="285750" y="126439"/>
                  </a:cubicBezTo>
                  <a:lnTo>
                    <a:pt x="269081" y="166921"/>
                  </a:lnTo>
                  <a:lnTo>
                    <a:pt x="250031" y="176446"/>
                  </a:lnTo>
                  <a:cubicBezTo>
                    <a:pt x="225623" y="215498"/>
                    <a:pt x="236808" y="203956"/>
                    <a:pt x="223837" y="216927"/>
                  </a:cubicBezTo>
                  <a:cubicBezTo>
                    <a:pt x="189790" y="233951"/>
                    <a:pt x="202924" y="233596"/>
                    <a:pt x="188118" y="233596"/>
                  </a:cubicBezTo>
                  <a:cubicBezTo>
                    <a:pt x="160344" y="231070"/>
                    <a:pt x="170692" y="231214"/>
                    <a:pt x="157162" y="231214"/>
                  </a:cubicBezTo>
                  <a:lnTo>
                    <a:pt x="90487" y="228833"/>
                  </a:lnTo>
                  <a:lnTo>
                    <a:pt x="26193" y="200258"/>
                  </a:lnTo>
                  <a:lnTo>
                    <a:pt x="0" y="162158"/>
                  </a:lnTo>
                  <a:lnTo>
                    <a:pt x="2381" y="114533"/>
                  </a:lnTo>
                  <a:cubicBezTo>
                    <a:pt x="1587" y="93896"/>
                    <a:pt x="794" y="73258"/>
                    <a:pt x="0" y="52621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5" name="자유형 114"/>
            <p:cNvSpPr/>
            <p:nvPr/>
          </p:nvSpPr>
          <p:spPr>
            <a:xfrm>
              <a:off x="4641642" y="5404339"/>
              <a:ext cx="1319097" cy="1373495"/>
            </a:xfrm>
            <a:custGeom>
              <a:avLst/>
              <a:gdLst>
                <a:gd name="connsiteX0" fmla="*/ 1169194 w 1320288"/>
                <a:gd name="connsiteY0" fmla="*/ 2381 h 1373981"/>
                <a:gd name="connsiteX1" fmla="*/ 1204913 w 1320288"/>
                <a:gd name="connsiteY1" fmla="*/ 47625 h 1373981"/>
                <a:gd name="connsiteX2" fmla="*/ 1212057 w 1320288"/>
                <a:gd name="connsiteY2" fmla="*/ 228600 h 1373981"/>
                <a:gd name="connsiteX3" fmla="*/ 1240632 w 1320288"/>
                <a:gd name="connsiteY3" fmla="*/ 323850 h 1373981"/>
                <a:gd name="connsiteX4" fmla="*/ 1219200 w 1320288"/>
                <a:gd name="connsiteY4" fmla="*/ 373856 h 1373981"/>
                <a:gd name="connsiteX5" fmla="*/ 1226344 w 1320288"/>
                <a:gd name="connsiteY5" fmla="*/ 407193 h 1373981"/>
                <a:gd name="connsiteX6" fmla="*/ 1176338 w 1320288"/>
                <a:gd name="connsiteY6" fmla="*/ 442912 h 1373981"/>
                <a:gd name="connsiteX7" fmla="*/ 1185863 w 1320288"/>
                <a:gd name="connsiteY7" fmla="*/ 507206 h 1373981"/>
                <a:gd name="connsiteX8" fmla="*/ 1202532 w 1320288"/>
                <a:gd name="connsiteY8" fmla="*/ 552450 h 1373981"/>
                <a:gd name="connsiteX9" fmla="*/ 1214438 w 1320288"/>
                <a:gd name="connsiteY9" fmla="*/ 623887 h 1373981"/>
                <a:gd name="connsiteX10" fmla="*/ 1212057 w 1320288"/>
                <a:gd name="connsiteY10" fmla="*/ 633412 h 1373981"/>
                <a:gd name="connsiteX11" fmla="*/ 1159669 w 1320288"/>
                <a:gd name="connsiteY11" fmla="*/ 697706 h 1373981"/>
                <a:gd name="connsiteX12" fmla="*/ 1162050 w 1320288"/>
                <a:gd name="connsiteY12" fmla="*/ 785812 h 1373981"/>
                <a:gd name="connsiteX13" fmla="*/ 1171575 w 1320288"/>
                <a:gd name="connsiteY13" fmla="*/ 842962 h 1373981"/>
                <a:gd name="connsiteX14" fmla="*/ 1204913 w 1320288"/>
                <a:gd name="connsiteY14" fmla="*/ 885825 h 1373981"/>
                <a:gd name="connsiteX15" fmla="*/ 1157288 w 1320288"/>
                <a:gd name="connsiteY15" fmla="*/ 940593 h 1373981"/>
                <a:gd name="connsiteX16" fmla="*/ 1154907 w 1320288"/>
                <a:gd name="connsiteY16" fmla="*/ 947737 h 1373981"/>
                <a:gd name="connsiteX17" fmla="*/ 1233488 w 1320288"/>
                <a:gd name="connsiteY17" fmla="*/ 971550 h 1373981"/>
                <a:gd name="connsiteX18" fmla="*/ 1295400 w 1320288"/>
                <a:gd name="connsiteY18" fmla="*/ 921543 h 1373981"/>
                <a:gd name="connsiteX19" fmla="*/ 1319213 w 1320288"/>
                <a:gd name="connsiteY19" fmla="*/ 959643 h 1373981"/>
                <a:gd name="connsiteX20" fmla="*/ 1316832 w 1320288"/>
                <a:gd name="connsiteY20" fmla="*/ 966787 h 1373981"/>
                <a:gd name="connsiteX21" fmla="*/ 1285875 w 1320288"/>
                <a:gd name="connsiteY21" fmla="*/ 1081087 h 1373981"/>
                <a:gd name="connsiteX22" fmla="*/ 1278732 w 1320288"/>
                <a:gd name="connsiteY22" fmla="*/ 1178718 h 1373981"/>
                <a:gd name="connsiteX23" fmla="*/ 1250157 w 1320288"/>
                <a:gd name="connsiteY23" fmla="*/ 1264443 h 1373981"/>
                <a:gd name="connsiteX24" fmla="*/ 1216819 w 1320288"/>
                <a:gd name="connsiteY24" fmla="*/ 1314450 h 1373981"/>
                <a:gd name="connsiteX25" fmla="*/ 1176338 w 1320288"/>
                <a:gd name="connsiteY25" fmla="*/ 1295400 h 1373981"/>
                <a:gd name="connsiteX26" fmla="*/ 1104900 w 1320288"/>
                <a:gd name="connsiteY26" fmla="*/ 1316831 h 1373981"/>
                <a:gd name="connsiteX27" fmla="*/ 1047750 w 1320288"/>
                <a:gd name="connsiteY27" fmla="*/ 1252537 h 1373981"/>
                <a:gd name="connsiteX28" fmla="*/ 983457 w 1320288"/>
                <a:gd name="connsiteY28" fmla="*/ 1283493 h 1373981"/>
                <a:gd name="connsiteX29" fmla="*/ 945357 w 1320288"/>
                <a:gd name="connsiteY29" fmla="*/ 1309687 h 1373981"/>
                <a:gd name="connsiteX30" fmla="*/ 902494 w 1320288"/>
                <a:gd name="connsiteY30" fmla="*/ 1347787 h 1373981"/>
                <a:gd name="connsiteX31" fmla="*/ 842963 w 1320288"/>
                <a:gd name="connsiteY31" fmla="*/ 1335881 h 1373981"/>
                <a:gd name="connsiteX32" fmla="*/ 764382 w 1320288"/>
                <a:gd name="connsiteY32" fmla="*/ 1366837 h 1373981"/>
                <a:gd name="connsiteX33" fmla="*/ 631032 w 1320288"/>
                <a:gd name="connsiteY33" fmla="*/ 1373981 h 1373981"/>
                <a:gd name="connsiteX34" fmla="*/ 571500 w 1320288"/>
                <a:gd name="connsiteY34" fmla="*/ 1354931 h 1373981"/>
                <a:gd name="connsiteX35" fmla="*/ 526257 w 1320288"/>
                <a:gd name="connsiteY35" fmla="*/ 1281112 h 1373981"/>
                <a:gd name="connsiteX36" fmla="*/ 564357 w 1320288"/>
                <a:gd name="connsiteY36" fmla="*/ 1245393 h 1373981"/>
                <a:gd name="connsiteX37" fmla="*/ 609600 w 1320288"/>
                <a:gd name="connsiteY37" fmla="*/ 1262062 h 1373981"/>
                <a:gd name="connsiteX38" fmla="*/ 669132 w 1320288"/>
                <a:gd name="connsiteY38" fmla="*/ 1233487 h 1373981"/>
                <a:gd name="connsiteX39" fmla="*/ 650082 w 1320288"/>
                <a:gd name="connsiteY39" fmla="*/ 1188243 h 1373981"/>
                <a:gd name="connsiteX40" fmla="*/ 652463 w 1320288"/>
                <a:gd name="connsiteY40" fmla="*/ 1154906 h 1373981"/>
                <a:gd name="connsiteX41" fmla="*/ 695325 w 1320288"/>
                <a:gd name="connsiteY41" fmla="*/ 1131093 h 1373981"/>
                <a:gd name="connsiteX42" fmla="*/ 709613 w 1320288"/>
                <a:gd name="connsiteY42" fmla="*/ 1083468 h 1373981"/>
                <a:gd name="connsiteX43" fmla="*/ 697707 w 1320288"/>
                <a:gd name="connsiteY43" fmla="*/ 1031081 h 1373981"/>
                <a:gd name="connsiteX44" fmla="*/ 671513 w 1320288"/>
                <a:gd name="connsiteY44" fmla="*/ 973931 h 1373981"/>
                <a:gd name="connsiteX45" fmla="*/ 621507 w 1320288"/>
                <a:gd name="connsiteY45" fmla="*/ 988218 h 1373981"/>
                <a:gd name="connsiteX46" fmla="*/ 566738 w 1320288"/>
                <a:gd name="connsiteY46" fmla="*/ 997743 h 1373981"/>
                <a:gd name="connsiteX47" fmla="*/ 528638 w 1320288"/>
                <a:gd name="connsiteY47" fmla="*/ 1014412 h 1373981"/>
                <a:gd name="connsiteX48" fmla="*/ 511969 w 1320288"/>
                <a:gd name="connsiteY48" fmla="*/ 1092993 h 1373981"/>
                <a:gd name="connsiteX49" fmla="*/ 471488 w 1320288"/>
                <a:gd name="connsiteY49" fmla="*/ 1045368 h 1373981"/>
                <a:gd name="connsiteX50" fmla="*/ 447675 w 1320288"/>
                <a:gd name="connsiteY50" fmla="*/ 1088231 h 1373981"/>
                <a:gd name="connsiteX51" fmla="*/ 488157 w 1320288"/>
                <a:gd name="connsiteY51" fmla="*/ 1143000 h 1373981"/>
                <a:gd name="connsiteX52" fmla="*/ 459582 w 1320288"/>
                <a:gd name="connsiteY52" fmla="*/ 1176337 h 1373981"/>
                <a:gd name="connsiteX53" fmla="*/ 438150 w 1320288"/>
                <a:gd name="connsiteY53" fmla="*/ 1216818 h 1373981"/>
                <a:gd name="connsiteX54" fmla="*/ 428625 w 1320288"/>
                <a:gd name="connsiteY54" fmla="*/ 1252537 h 1373981"/>
                <a:gd name="connsiteX55" fmla="*/ 419100 w 1320288"/>
                <a:gd name="connsiteY55" fmla="*/ 1269206 h 1373981"/>
                <a:gd name="connsiteX56" fmla="*/ 450057 w 1320288"/>
                <a:gd name="connsiteY56" fmla="*/ 1302543 h 1373981"/>
                <a:gd name="connsiteX57" fmla="*/ 404813 w 1320288"/>
                <a:gd name="connsiteY57" fmla="*/ 1319212 h 1373981"/>
                <a:gd name="connsiteX58" fmla="*/ 361950 w 1320288"/>
                <a:gd name="connsiteY58" fmla="*/ 1300162 h 1373981"/>
                <a:gd name="connsiteX59" fmla="*/ 300038 w 1320288"/>
                <a:gd name="connsiteY59" fmla="*/ 1293018 h 1373981"/>
                <a:gd name="connsiteX60" fmla="*/ 290513 w 1320288"/>
                <a:gd name="connsiteY60" fmla="*/ 1235868 h 1373981"/>
                <a:gd name="connsiteX61" fmla="*/ 247650 w 1320288"/>
                <a:gd name="connsiteY61" fmla="*/ 1157287 h 1373981"/>
                <a:gd name="connsiteX62" fmla="*/ 161925 w 1320288"/>
                <a:gd name="connsiteY62" fmla="*/ 1138237 h 1373981"/>
                <a:gd name="connsiteX63" fmla="*/ 95250 w 1320288"/>
                <a:gd name="connsiteY63" fmla="*/ 1095375 h 1373981"/>
                <a:gd name="connsiteX64" fmla="*/ 57150 w 1320288"/>
                <a:gd name="connsiteY64" fmla="*/ 1031081 h 1373981"/>
                <a:gd name="connsiteX65" fmla="*/ 76200 w 1320288"/>
                <a:gd name="connsiteY65" fmla="*/ 952500 h 1373981"/>
                <a:gd name="connsiteX66" fmla="*/ 95250 w 1320288"/>
                <a:gd name="connsiteY66" fmla="*/ 945356 h 1373981"/>
                <a:gd name="connsiteX67" fmla="*/ 128588 w 1320288"/>
                <a:gd name="connsiteY67" fmla="*/ 871537 h 1373981"/>
                <a:gd name="connsiteX68" fmla="*/ 145257 w 1320288"/>
                <a:gd name="connsiteY68" fmla="*/ 869156 h 1373981"/>
                <a:gd name="connsiteX69" fmla="*/ 178594 w 1320288"/>
                <a:gd name="connsiteY69" fmla="*/ 771525 h 1373981"/>
                <a:gd name="connsiteX70" fmla="*/ 157163 w 1320288"/>
                <a:gd name="connsiteY70" fmla="*/ 750093 h 1373981"/>
                <a:gd name="connsiteX71" fmla="*/ 126207 w 1320288"/>
                <a:gd name="connsiteY71" fmla="*/ 754856 h 1373981"/>
                <a:gd name="connsiteX72" fmla="*/ 100013 w 1320288"/>
                <a:gd name="connsiteY72" fmla="*/ 728662 h 1373981"/>
                <a:gd name="connsiteX73" fmla="*/ 35719 w 1320288"/>
                <a:gd name="connsiteY73" fmla="*/ 735806 h 1373981"/>
                <a:gd name="connsiteX74" fmla="*/ 64294 w 1320288"/>
                <a:gd name="connsiteY74" fmla="*/ 683418 h 1373981"/>
                <a:gd name="connsiteX75" fmla="*/ 59532 w 1320288"/>
                <a:gd name="connsiteY75" fmla="*/ 552450 h 1373981"/>
                <a:gd name="connsiteX76" fmla="*/ 92869 w 1320288"/>
                <a:gd name="connsiteY76" fmla="*/ 538162 h 1373981"/>
                <a:gd name="connsiteX77" fmla="*/ 0 w 1320288"/>
                <a:gd name="connsiteY77" fmla="*/ 469106 h 1373981"/>
                <a:gd name="connsiteX78" fmla="*/ 71438 w 1320288"/>
                <a:gd name="connsiteY78" fmla="*/ 414337 h 1373981"/>
                <a:gd name="connsiteX79" fmla="*/ 114300 w 1320288"/>
                <a:gd name="connsiteY79" fmla="*/ 438150 h 1373981"/>
                <a:gd name="connsiteX80" fmla="*/ 123825 w 1320288"/>
                <a:gd name="connsiteY80" fmla="*/ 416718 h 1373981"/>
                <a:gd name="connsiteX81" fmla="*/ 78582 w 1320288"/>
                <a:gd name="connsiteY81" fmla="*/ 369093 h 1373981"/>
                <a:gd name="connsiteX82" fmla="*/ 157163 w 1320288"/>
                <a:gd name="connsiteY82" fmla="*/ 352425 h 1373981"/>
                <a:gd name="connsiteX83" fmla="*/ 200025 w 1320288"/>
                <a:gd name="connsiteY83" fmla="*/ 378618 h 1373981"/>
                <a:gd name="connsiteX84" fmla="*/ 223838 w 1320288"/>
                <a:gd name="connsiteY84" fmla="*/ 357187 h 1373981"/>
                <a:gd name="connsiteX85" fmla="*/ 183357 w 1320288"/>
                <a:gd name="connsiteY85" fmla="*/ 290512 h 1373981"/>
                <a:gd name="connsiteX86" fmla="*/ 264319 w 1320288"/>
                <a:gd name="connsiteY86" fmla="*/ 254793 h 1373981"/>
                <a:gd name="connsiteX87" fmla="*/ 297657 w 1320288"/>
                <a:gd name="connsiteY87" fmla="*/ 276225 h 1373981"/>
                <a:gd name="connsiteX88" fmla="*/ 333375 w 1320288"/>
                <a:gd name="connsiteY88" fmla="*/ 233362 h 1373981"/>
                <a:gd name="connsiteX89" fmla="*/ 409575 w 1320288"/>
                <a:gd name="connsiteY89" fmla="*/ 261937 h 1373981"/>
                <a:gd name="connsiteX90" fmla="*/ 414338 w 1320288"/>
                <a:gd name="connsiteY90" fmla="*/ 276225 h 1373981"/>
                <a:gd name="connsiteX91" fmla="*/ 478632 w 1320288"/>
                <a:gd name="connsiteY91" fmla="*/ 257175 h 1373981"/>
                <a:gd name="connsiteX92" fmla="*/ 476250 w 1320288"/>
                <a:gd name="connsiteY92" fmla="*/ 185737 h 1373981"/>
                <a:gd name="connsiteX93" fmla="*/ 604838 w 1320288"/>
                <a:gd name="connsiteY93" fmla="*/ 59531 h 1373981"/>
                <a:gd name="connsiteX94" fmla="*/ 642938 w 1320288"/>
                <a:gd name="connsiteY94" fmla="*/ 76200 h 1373981"/>
                <a:gd name="connsiteX95" fmla="*/ 650082 w 1320288"/>
                <a:gd name="connsiteY95" fmla="*/ 73818 h 1373981"/>
                <a:gd name="connsiteX96" fmla="*/ 659607 w 1320288"/>
                <a:gd name="connsiteY96" fmla="*/ 92868 h 1373981"/>
                <a:gd name="connsiteX97" fmla="*/ 716757 w 1320288"/>
                <a:gd name="connsiteY97" fmla="*/ 73818 h 1373981"/>
                <a:gd name="connsiteX98" fmla="*/ 733425 w 1320288"/>
                <a:gd name="connsiteY98" fmla="*/ 38100 h 1373981"/>
                <a:gd name="connsiteX99" fmla="*/ 754857 w 1320288"/>
                <a:gd name="connsiteY99" fmla="*/ 26193 h 1373981"/>
                <a:gd name="connsiteX100" fmla="*/ 783432 w 1320288"/>
                <a:gd name="connsiteY100" fmla="*/ 0 h 1373981"/>
                <a:gd name="connsiteX101" fmla="*/ 809625 w 1320288"/>
                <a:gd name="connsiteY101" fmla="*/ 45243 h 1373981"/>
                <a:gd name="connsiteX102" fmla="*/ 900113 w 1320288"/>
                <a:gd name="connsiteY102" fmla="*/ 78581 h 1373981"/>
                <a:gd name="connsiteX103" fmla="*/ 1004888 w 1320288"/>
                <a:gd name="connsiteY103" fmla="*/ 35718 h 1373981"/>
                <a:gd name="connsiteX104" fmla="*/ 1050132 w 1320288"/>
                <a:gd name="connsiteY104" fmla="*/ 83343 h 1373981"/>
                <a:gd name="connsiteX105" fmla="*/ 1169194 w 1320288"/>
                <a:gd name="connsiteY105" fmla="*/ 2381 h 137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320288" h="1373981">
                  <a:moveTo>
                    <a:pt x="1169194" y="2381"/>
                  </a:moveTo>
                  <a:lnTo>
                    <a:pt x="1204913" y="47625"/>
                  </a:lnTo>
                  <a:lnTo>
                    <a:pt x="1212057" y="228600"/>
                  </a:lnTo>
                  <a:lnTo>
                    <a:pt x="1240632" y="323850"/>
                  </a:lnTo>
                  <a:lnTo>
                    <a:pt x="1219200" y="373856"/>
                  </a:lnTo>
                  <a:lnTo>
                    <a:pt x="1226344" y="407193"/>
                  </a:lnTo>
                  <a:lnTo>
                    <a:pt x="1176338" y="442912"/>
                  </a:lnTo>
                  <a:lnTo>
                    <a:pt x="1185863" y="507206"/>
                  </a:lnTo>
                  <a:cubicBezTo>
                    <a:pt x="1207974" y="553885"/>
                    <a:pt x="1223982" y="552450"/>
                    <a:pt x="1202532" y="552450"/>
                  </a:cubicBezTo>
                  <a:cubicBezTo>
                    <a:pt x="1206501" y="576262"/>
                    <a:pt x="1210120" y="600136"/>
                    <a:pt x="1214438" y="623887"/>
                  </a:cubicBezTo>
                  <a:cubicBezTo>
                    <a:pt x="1216154" y="633328"/>
                    <a:pt x="1219931" y="629475"/>
                    <a:pt x="1212057" y="633412"/>
                  </a:cubicBezTo>
                  <a:cubicBezTo>
                    <a:pt x="1160908" y="694302"/>
                    <a:pt x="1173638" y="669762"/>
                    <a:pt x="1159669" y="697706"/>
                  </a:cubicBezTo>
                  <a:cubicBezTo>
                    <a:pt x="1162174" y="777873"/>
                    <a:pt x="1162050" y="748494"/>
                    <a:pt x="1162050" y="785812"/>
                  </a:cubicBezTo>
                  <a:cubicBezTo>
                    <a:pt x="1172021" y="838157"/>
                    <a:pt x="1171575" y="818850"/>
                    <a:pt x="1171575" y="842962"/>
                  </a:cubicBezTo>
                  <a:cubicBezTo>
                    <a:pt x="1205958" y="882257"/>
                    <a:pt x="1204913" y="864187"/>
                    <a:pt x="1204913" y="885825"/>
                  </a:cubicBezTo>
                  <a:cubicBezTo>
                    <a:pt x="1189038" y="904081"/>
                    <a:pt x="1172489" y="921772"/>
                    <a:pt x="1157288" y="940593"/>
                  </a:cubicBezTo>
                  <a:cubicBezTo>
                    <a:pt x="1155711" y="942546"/>
                    <a:pt x="1154907" y="947737"/>
                    <a:pt x="1154907" y="947737"/>
                  </a:cubicBezTo>
                  <a:lnTo>
                    <a:pt x="1233488" y="971550"/>
                  </a:lnTo>
                  <a:lnTo>
                    <a:pt x="1295400" y="921543"/>
                  </a:lnTo>
                  <a:cubicBezTo>
                    <a:pt x="1303338" y="934243"/>
                    <a:pt x="1312802" y="946108"/>
                    <a:pt x="1319213" y="959643"/>
                  </a:cubicBezTo>
                  <a:cubicBezTo>
                    <a:pt x="1320288" y="961911"/>
                    <a:pt x="1316832" y="966787"/>
                    <a:pt x="1316832" y="966787"/>
                  </a:cubicBezTo>
                  <a:lnTo>
                    <a:pt x="1285875" y="1081087"/>
                  </a:lnTo>
                  <a:cubicBezTo>
                    <a:pt x="1276169" y="1175722"/>
                    <a:pt x="1262429" y="1146125"/>
                    <a:pt x="1278732" y="1178718"/>
                  </a:cubicBezTo>
                  <a:cubicBezTo>
                    <a:pt x="1251992" y="1261370"/>
                    <a:pt x="1265223" y="1234311"/>
                    <a:pt x="1250157" y="1264443"/>
                  </a:cubicBezTo>
                  <a:lnTo>
                    <a:pt x="1216819" y="1314450"/>
                  </a:lnTo>
                  <a:lnTo>
                    <a:pt x="1176338" y="1295400"/>
                  </a:lnTo>
                  <a:lnTo>
                    <a:pt x="1104900" y="1316831"/>
                  </a:lnTo>
                  <a:lnTo>
                    <a:pt x="1047750" y="1252537"/>
                  </a:lnTo>
                  <a:cubicBezTo>
                    <a:pt x="986164" y="1279635"/>
                    <a:pt x="1003549" y="1263401"/>
                    <a:pt x="983457" y="1283493"/>
                  </a:cubicBezTo>
                  <a:cubicBezTo>
                    <a:pt x="947098" y="1310156"/>
                    <a:pt x="962503" y="1309687"/>
                    <a:pt x="945357" y="1309687"/>
                  </a:cubicBezTo>
                  <a:lnTo>
                    <a:pt x="902494" y="1347787"/>
                  </a:lnTo>
                  <a:lnTo>
                    <a:pt x="842963" y="1335881"/>
                  </a:lnTo>
                  <a:cubicBezTo>
                    <a:pt x="763636" y="1364727"/>
                    <a:pt x="764382" y="1336584"/>
                    <a:pt x="764382" y="1366837"/>
                  </a:cubicBezTo>
                  <a:lnTo>
                    <a:pt x="631032" y="1373981"/>
                  </a:lnTo>
                  <a:lnTo>
                    <a:pt x="571500" y="1354931"/>
                  </a:lnTo>
                  <a:lnTo>
                    <a:pt x="526257" y="1281112"/>
                  </a:lnTo>
                  <a:lnTo>
                    <a:pt x="564357" y="1245393"/>
                  </a:lnTo>
                  <a:lnTo>
                    <a:pt x="609600" y="1262062"/>
                  </a:lnTo>
                  <a:lnTo>
                    <a:pt x="669132" y="1233487"/>
                  </a:lnTo>
                  <a:lnTo>
                    <a:pt x="650082" y="1188243"/>
                  </a:lnTo>
                  <a:lnTo>
                    <a:pt x="652463" y="1154906"/>
                  </a:lnTo>
                  <a:lnTo>
                    <a:pt x="695325" y="1131093"/>
                  </a:lnTo>
                  <a:cubicBezTo>
                    <a:pt x="709852" y="1085093"/>
                    <a:pt x="709613" y="1101665"/>
                    <a:pt x="709613" y="1083468"/>
                  </a:cubicBezTo>
                  <a:lnTo>
                    <a:pt x="697707" y="1031081"/>
                  </a:lnTo>
                  <a:lnTo>
                    <a:pt x="671513" y="973931"/>
                  </a:lnTo>
                  <a:lnTo>
                    <a:pt x="621507" y="988218"/>
                  </a:lnTo>
                  <a:lnTo>
                    <a:pt x="566738" y="997743"/>
                  </a:lnTo>
                  <a:lnTo>
                    <a:pt x="528638" y="1014412"/>
                  </a:lnTo>
                  <a:lnTo>
                    <a:pt x="511969" y="1092993"/>
                  </a:lnTo>
                  <a:lnTo>
                    <a:pt x="471488" y="1045368"/>
                  </a:lnTo>
                  <a:lnTo>
                    <a:pt x="447675" y="1088231"/>
                  </a:lnTo>
                  <a:lnTo>
                    <a:pt x="488157" y="1143000"/>
                  </a:lnTo>
                  <a:lnTo>
                    <a:pt x="459582" y="1176337"/>
                  </a:lnTo>
                  <a:cubicBezTo>
                    <a:pt x="437761" y="1215129"/>
                    <a:pt x="438150" y="1199866"/>
                    <a:pt x="438150" y="1216818"/>
                  </a:cubicBezTo>
                  <a:cubicBezTo>
                    <a:pt x="430851" y="1253316"/>
                    <a:pt x="443149" y="1252537"/>
                    <a:pt x="428625" y="1252537"/>
                  </a:cubicBezTo>
                  <a:lnTo>
                    <a:pt x="419100" y="1269206"/>
                  </a:lnTo>
                  <a:lnTo>
                    <a:pt x="450057" y="1302543"/>
                  </a:lnTo>
                  <a:lnTo>
                    <a:pt x="404813" y="1319212"/>
                  </a:lnTo>
                  <a:lnTo>
                    <a:pt x="361950" y="1300162"/>
                  </a:lnTo>
                  <a:lnTo>
                    <a:pt x="300038" y="1293018"/>
                  </a:lnTo>
                  <a:cubicBezTo>
                    <a:pt x="290229" y="1239069"/>
                    <a:pt x="290513" y="1258380"/>
                    <a:pt x="290513" y="1235868"/>
                  </a:cubicBezTo>
                  <a:lnTo>
                    <a:pt x="247650" y="1157287"/>
                  </a:lnTo>
                  <a:lnTo>
                    <a:pt x="161925" y="1138237"/>
                  </a:lnTo>
                  <a:cubicBezTo>
                    <a:pt x="96971" y="1094935"/>
                    <a:pt x="123389" y="1095375"/>
                    <a:pt x="95250" y="1095375"/>
                  </a:cubicBezTo>
                  <a:lnTo>
                    <a:pt x="57150" y="1031081"/>
                  </a:lnTo>
                  <a:lnTo>
                    <a:pt x="76200" y="952500"/>
                  </a:lnTo>
                  <a:lnTo>
                    <a:pt x="95250" y="945356"/>
                  </a:lnTo>
                  <a:lnTo>
                    <a:pt x="128588" y="871537"/>
                  </a:lnTo>
                  <a:lnTo>
                    <a:pt x="145257" y="869156"/>
                  </a:lnTo>
                  <a:lnTo>
                    <a:pt x="178594" y="771525"/>
                  </a:lnTo>
                  <a:cubicBezTo>
                    <a:pt x="156570" y="751947"/>
                    <a:pt x="157163" y="762033"/>
                    <a:pt x="157163" y="750093"/>
                  </a:cubicBezTo>
                  <a:lnTo>
                    <a:pt x="126207" y="754856"/>
                  </a:lnTo>
                  <a:lnTo>
                    <a:pt x="100013" y="728662"/>
                  </a:lnTo>
                  <a:lnTo>
                    <a:pt x="35719" y="735806"/>
                  </a:lnTo>
                  <a:lnTo>
                    <a:pt x="64294" y="683418"/>
                  </a:lnTo>
                  <a:lnTo>
                    <a:pt x="59532" y="552450"/>
                  </a:lnTo>
                  <a:lnTo>
                    <a:pt x="92869" y="538162"/>
                  </a:lnTo>
                  <a:lnTo>
                    <a:pt x="0" y="469106"/>
                  </a:lnTo>
                  <a:lnTo>
                    <a:pt x="71438" y="414337"/>
                  </a:lnTo>
                  <a:lnTo>
                    <a:pt x="114300" y="438150"/>
                  </a:lnTo>
                  <a:lnTo>
                    <a:pt x="123825" y="416718"/>
                  </a:lnTo>
                  <a:lnTo>
                    <a:pt x="78582" y="369093"/>
                  </a:lnTo>
                  <a:lnTo>
                    <a:pt x="157163" y="352425"/>
                  </a:lnTo>
                  <a:cubicBezTo>
                    <a:pt x="196768" y="377178"/>
                    <a:pt x="181868" y="369539"/>
                    <a:pt x="200025" y="378618"/>
                  </a:cubicBezTo>
                  <a:lnTo>
                    <a:pt x="223838" y="357187"/>
                  </a:lnTo>
                  <a:lnTo>
                    <a:pt x="183357" y="290512"/>
                  </a:lnTo>
                  <a:lnTo>
                    <a:pt x="264319" y="254793"/>
                  </a:lnTo>
                  <a:lnTo>
                    <a:pt x="297657" y="276225"/>
                  </a:lnTo>
                  <a:lnTo>
                    <a:pt x="333375" y="233362"/>
                  </a:lnTo>
                  <a:lnTo>
                    <a:pt x="409575" y="261937"/>
                  </a:lnTo>
                  <a:lnTo>
                    <a:pt x="414338" y="276225"/>
                  </a:lnTo>
                  <a:cubicBezTo>
                    <a:pt x="481776" y="256957"/>
                    <a:pt x="504127" y="257175"/>
                    <a:pt x="478632" y="257175"/>
                  </a:cubicBezTo>
                  <a:lnTo>
                    <a:pt x="476250" y="185737"/>
                  </a:lnTo>
                  <a:lnTo>
                    <a:pt x="604838" y="59531"/>
                  </a:lnTo>
                  <a:lnTo>
                    <a:pt x="642938" y="76200"/>
                  </a:lnTo>
                  <a:lnTo>
                    <a:pt x="650082" y="73818"/>
                  </a:lnTo>
                  <a:lnTo>
                    <a:pt x="659607" y="92868"/>
                  </a:lnTo>
                  <a:lnTo>
                    <a:pt x="716757" y="73818"/>
                  </a:lnTo>
                  <a:cubicBezTo>
                    <a:pt x="736181" y="37399"/>
                    <a:pt x="749301" y="38100"/>
                    <a:pt x="733425" y="38100"/>
                  </a:cubicBezTo>
                  <a:lnTo>
                    <a:pt x="754857" y="26193"/>
                  </a:lnTo>
                  <a:lnTo>
                    <a:pt x="783432" y="0"/>
                  </a:lnTo>
                  <a:lnTo>
                    <a:pt x="809625" y="45243"/>
                  </a:lnTo>
                  <a:lnTo>
                    <a:pt x="900113" y="78581"/>
                  </a:lnTo>
                  <a:lnTo>
                    <a:pt x="1004888" y="35718"/>
                  </a:lnTo>
                  <a:lnTo>
                    <a:pt x="1050132" y="83343"/>
                  </a:lnTo>
                  <a:lnTo>
                    <a:pt x="1169194" y="238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6" name="자유형 115"/>
            <p:cNvSpPr/>
            <p:nvPr/>
          </p:nvSpPr>
          <p:spPr>
            <a:xfrm>
              <a:off x="5051459" y="6361623"/>
              <a:ext cx="297758" cy="380994"/>
            </a:xfrm>
            <a:custGeom>
              <a:avLst/>
              <a:gdLst>
                <a:gd name="connsiteX0" fmla="*/ 0 w 297657"/>
                <a:gd name="connsiteY0" fmla="*/ 360611 h 382042"/>
                <a:gd name="connsiteX1" fmla="*/ 45244 w 297657"/>
                <a:gd name="connsiteY1" fmla="*/ 382042 h 382042"/>
                <a:gd name="connsiteX2" fmla="*/ 92869 w 297657"/>
                <a:gd name="connsiteY2" fmla="*/ 367755 h 382042"/>
                <a:gd name="connsiteX3" fmla="*/ 104775 w 297657"/>
                <a:gd name="connsiteY3" fmla="*/ 339180 h 382042"/>
                <a:gd name="connsiteX4" fmla="*/ 121444 w 297657"/>
                <a:gd name="connsiteY4" fmla="*/ 329655 h 382042"/>
                <a:gd name="connsiteX5" fmla="*/ 111919 w 297657"/>
                <a:gd name="connsiteY5" fmla="*/ 317748 h 382042"/>
                <a:gd name="connsiteX6" fmla="*/ 150019 w 297657"/>
                <a:gd name="connsiteY6" fmla="*/ 289173 h 382042"/>
                <a:gd name="connsiteX7" fmla="*/ 197644 w 297657"/>
                <a:gd name="connsiteY7" fmla="*/ 303461 h 382042"/>
                <a:gd name="connsiteX8" fmla="*/ 259557 w 297657"/>
                <a:gd name="connsiteY8" fmla="*/ 282030 h 382042"/>
                <a:gd name="connsiteX9" fmla="*/ 230982 w 297657"/>
                <a:gd name="connsiteY9" fmla="*/ 224880 h 382042"/>
                <a:gd name="connsiteX10" fmla="*/ 242888 w 297657"/>
                <a:gd name="connsiteY10" fmla="*/ 198686 h 382042"/>
                <a:gd name="connsiteX11" fmla="*/ 283369 w 297657"/>
                <a:gd name="connsiteY11" fmla="*/ 170111 h 382042"/>
                <a:gd name="connsiteX12" fmla="*/ 297657 w 297657"/>
                <a:gd name="connsiteY12" fmla="*/ 129630 h 382042"/>
                <a:gd name="connsiteX13" fmla="*/ 288132 w 297657"/>
                <a:gd name="connsiteY13" fmla="*/ 74861 h 382042"/>
                <a:gd name="connsiteX14" fmla="*/ 259557 w 297657"/>
                <a:gd name="connsiteY14" fmla="*/ 17711 h 382042"/>
                <a:gd name="connsiteX15" fmla="*/ 214313 w 297657"/>
                <a:gd name="connsiteY15" fmla="*/ 36761 h 382042"/>
                <a:gd name="connsiteX16" fmla="*/ 164307 w 297657"/>
                <a:gd name="connsiteY16" fmla="*/ 36761 h 382042"/>
                <a:gd name="connsiteX17" fmla="*/ 121444 w 297657"/>
                <a:gd name="connsiteY17" fmla="*/ 62955 h 382042"/>
                <a:gd name="connsiteX18" fmla="*/ 111919 w 297657"/>
                <a:gd name="connsiteY18" fmla="*/ 141536 h 382042"/>
                <a:gd name="connsiteX19" fmla="*/ 92869 w 297657"/>
                <a:gd name="connsiteY19" fmla="*/ 129630 h 382042"/>
                <a:gd name="connsiteX20" fmla="*/ 64294 w 297657"/>
                <a:gd name="connsiteY20" fmla="*/ 91530 h 382042"/>
                <a:gd name="connsiteX21" fmla="*/ 35719 w 297657"/>
                <a:gd name="connsiteY21" fmla="*/ 134392 h 382042"/>
                <a:gd name="connsiteX22" fmla="*/ 78582 w 297657"/>
                <a:gd name="connsiteY22" fmla="*/ 184398 h 382042"/>
                <a:gd name="connsiteX23" fmla="*/ 35719 w 297657"/>
                <a:gd name="connsiteY23" fmla="*/ 241548 h 382042"/>
                <a:gd name="connsiteX24" fmla="*/ 21432 w 297657"/>
                <a:gd name="connsiteY24" fmla="*/ 301080 h 382042"/>
                <a:gd name="connsiteX25" fmla="*/ 9525 w 297657"/>
                <a:gd name="connsiteY25" fmla="*/ 301080 h 382042"/>
                <a:gd name="connsiteX26" fmla="*/ 0 w 297657"/>
                <a:gd name="connsiteY26" fmla="*/ 360611 h 38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7657" h="382042">
                  <a:moveTo>
                    <a:pt x="0" y="360611"/>
                  </a:moveTo>
                  <a:lnTo>
                    <a:pt x="45244" y="382042"/>
                  </a:lnTo>
                  <a:lnTo>
                    <a:pt x="92869" y="367755"/>
                  </a:lnTo>
                  <a:lnTo>
                    <a:pt x="104775" y="339180"/>
                  </a:lnTo>
                  <a:lnTo>
                    <a:pt x="121444" y="329655"/>
                  </a:lnTo>
                  <a:lnTo>
                    <a:pt x="111919" y="317748"/>
                  </a:lnTo>
                  <a:lnTo>
                    <a:pt x="150019" y="289173"/>
                  </a:lnTo>
                  <a:cubicBezTo>
                    <a:pt x="196020" y="303700"/>
                    <a:pt x="179448" y="303461"/>
                    <a:pt x="197644" y="303461"/>
                  </a:cubicBezTo>
                  <a:lnTo>
                    <a:pt x="259557" y="282030"/>
                  </a:lnTo>
                  <a:lnTo>
                    <a:pt x="230982" y="224880"/>
                  </a:lnTo>
                  <a:lnTo>
                    <a:pt x="242888" y="198686"/>
                  </a:lnTo>
                  <a:lnTo>
                    <a:pt x="283369" y="170111"/>
                  </a:lnTo>
                  <a:lnTo>
                    <a:pt x="297657" y="129630"/>
                  </a:lnTo>
                  <a:lnTo>
                    <a:pt x="288132" y="74861"/>
                  </a:lnTo>
                  <a:cubicBezTo>
                    <a:pt x="261486" y="14303"/>
                    <a:pt x="277268" y="0"/>
                    <a:pt x="259557" y="17711"/>
                  </a:cubicBezTo>
                  <a:lnTo>
                    <a:pt x="214313" y="36761"/>
                  </a:lnTo>
                  <a:lnTo>
                    <a:pt x="164307" y="36761"/>
                  </a:lnTo>
                  <a:lnTo>
                    <a:pt x="121444" y="62955"/>
                  </a:lnTo>
                  <a:lnTo>
                    <a:pt x="111919" y="141536"/>
                  </a:lnTo>
                  <a:lnTo>
                    <a:pt x="92869" y="129630"/>
                  </a:lnTo>
                  <a:lnTo>
                    <a:pt x="64294" y="91530"/>
                  </a:lnTo>
                  <a:lnTo>
                    <a:pt x="35719" y="134392"/>
                  </a:lnTo>
                  <a:cubicBezTo>
                    <a:pt x="79113" y="182607"/>
                    <a:pt x="78582" y="160659"/>
                    <a:pt x="78582" y="184398"/>
                  </a:cubicBezTo>
                  <a:lnTo>
                    <a:pt x="35719" y="241548"/>
                  </a:lnTo>
                  <a:lnTo>
                    <a:pt x="21432" y="301080"/>
                  </a:lnTo>
                  <a:lnTo>
                    <a:pt x="9525" y="301080"/>
                  </a:lnTo>
                  <a:lnTo>
                    <a:pt x="0" y="3606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7" name="자유형 116"/>
            <p:cNvSpPr/>
            <p:nvPr/>
          </p:nvSpPr>
          <p:spPr>
            <a:xfrm>
              <a:off x="5541319" y="6659375"/>
              <a:ext cx="339379" cy="329766"/>
            </a:xfrm>
            <a:custGeom>
              <a:avLst/>
              <a:gdLst>
                <a:gd name="connsiteX0" fmla="*/ 2381 w 338137"/>
                <a:gd name="connsiteY0" fmla="*/ 92869 h 328613"/>
                <a:gd name="connsiteX1" fmla="*/ 47625 w 338137"/>
                <a:gd name="connsiteY1" fmla="*/ 50007 h 328613"/>
                <a:gd name="connsiteX2" fmla="*/ 64294 w 338137"/>
                <a:gd name="connsiteY2" fmla="*/ 57150 h 328613"/>
                <a:gd name="connsiteX3" fmla="*/ 83344 w 338137"/>
                <a:gd name="connsiteY3" fmla="*/ 26194 h 328613"/>
                <a:gd name="connsiteX4" fmla="*/ 145256 w 338137"/>
                <a:gd name="connsiteY4" fmla="*/ 0 h 328613"/>
                <a:gd name="connsiteX5" fmla="*/ 207169 w 338137"/>
                <a:gd name="connsiteY5" fmla="*/ 61913 h 328613"/>
                <a:gd name="connsiteX6" fmla="*/ 283369 w 338137"/>
                <a:gd name="connsiteY6" fmla="*/ 40482 h 328613"/>
                <a:gd name="connsiteX7" fmla="*/ 333375 w 338137"/>
                <a:gd name="connsiteY7" fmla="*/ 69057 h 328613"/>
                <a:gd name="connsiteX8" fmla="*/ 338137 w 338137"/>
                <a:gd name="connsiteY8" fmla="*/ 104775 h 328613"/>
                <a:gd name="connsiteX9" fmla="*/ 326231 w 338137"/>
                <a:gd name="connsiteY9" fmla="*/ 183357 h 328613"/>
                <a:gd name="connsiteX10" fmla="*/ 304800 w 338137"/>
                <a:gd name="connsiteY10" fmla="*/ 200025 h 328613"/>
                <a:gd name="connsiteX11" fmla="*/ 302419 w 338137"/>
                <a:gd name="connsiteY11" fmla="*/ 190500 h 328613"/>
                <a:gd name="connsiteX12" fmla="*/ 300037 w 338137"/>
                <a:gd name="connsiteY12" fmla="*/ 183357 h 328613"/>
                <a:gd name="connsiteX13" fmla="*/ 285750 w 338137"/>
                <a:gd name="connsiteY13" fmla="*/ 121444 h 328613"/>
                <a:gd name="connsiteX14" fmla="*/ 264319 w 338137"/>
                <a:gd name="connsiteY14" fmla="*/ 169069 h 328613"/>
                <a:gd name="connsiteX15" fmla="*/ 264319 w 338137"/>
                <a:gd name="connsiteY15" fmla="*/ 200025 h 328613"/>
                <a:gd name="connsiteX16" fmla="*/ 247650 w 338137"/>
                <a:gd name="connsiteY16" fmla="*/ 238125 h 328613"/>
                <a:gd name="connsiteX17" fmla="*/ 245269 w 338137"/>
                <a:gd name="connsiteY17" fmla="*/ 311944 h 328613"/>
                <a:gd name="connsiteX18" fmla="*/ 221456 w 338137"/>
                <a:gd name="connsiteY18" fmla="*/ 328613 h 328613"/>
                <a:gd name="connsiteX19" fmla="*/ 183356 w 338137"/>
                <a:gd name="connsiteY19" fmla="*/ 290513 h 328613"/>
                <a:gd name="connsiteX20" fmla="*/ 152400 w 338137"/>
                <a:gd name="connsiteY20" fmla="*/ 290513 h 328613"/>
                <a:gd name="connsiteX21" fmla="*/ 142875 w 338137"/>
                <a:gd name="connsiteY21" fmla="*/ 261938 h 328613"/>
                <a:gd name="connsiteX22" fmla="*/ 135731 w 338137"/>
                <a:gd name="connsiteY22" fmla="*/ 233363 h 328613"/>
                <a:gd name="connsiteX23" fmla="*/ 80962 w 338137"/>
                <a:gd name="connsiteY23" fmla="*/ 230982 h 328613"/>
                <a:gd name="connsiteX24" fmla="*/ 30956 w 338137"/>
                <a:gd name="connsiteY24" fmla="*/ 178594 h 328613"/>
                <a:gd name="connsiteX25" fmla="*/ 0 w 338137"/>
                <a:gd name="connsiteY25" fmla="*/ 180975 h 328613"/>
                <a:gd name="connsiteX26" fmla="*/ 2381 w 338137"/>
                <a:gd name="connsiteY26" fmla="*/ 92869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8137" h="328613">
                  <a:moveTo>
                    <a:pt x="2381" y="92869"/>
                  </a:moveTo>
                  <a:lnTo>
                    <a:pt x="47625" y="50007"/>
                  </a:lnTo>
                  <a:lnTo>
                    <a:pt x="64294" y="57150"/>
                  </a:lnTo>
                  <a:lnTo>
                    <a:pt x="83344" y="26194"/>
                  </a:lnTo>
                  <a:lnTo>
                    <a:pt x="145256" y="0"/>
                  </a:lnTo>
                  <a:lnTo>
                    <a:pt x="207169" y="61913"/>
                  </a:lnTo>
                  <a:lnTo>
                    <a:pt x="283369" y="40482"/>
                  </a:lnTo>
                  <a:lnTo>
                    <a:pt x="333375" y="69057"/>
                  </a:lnTo>
                  <a:lnTo>
                    <a:pt x="338137" y="104775"/>
                  </a:lnTo>
                  <a:cubicBezTo>
                    <a:pt x="326108" y="181759"/>
                    <a:pt x="326231" y="155267"/>
                    <a:pt x="326231" y="183357"/>
                  </a:cubicBezTo>
                  <a:cubicBezTo>
                    <a:pt x="319087" y="188913"/>
                    <a:pt x="313468" y="197425"/>
                    <a:pt x="304800" y="200025"/>
                  </a:cubicBezTo>
                  <a:cubicBezTo>
                    <a:pt x="301665" y="200965"/>
                    <a:pt x="303318" y="193647"/>
                    <a:pt x="302419" y="190500"/>
                  </a:cubicBezTo>
                  <a:cubicBezTo>
                    <a:pt x="301729" y="188087"/>
                    <a:pt x="300037" y="183357"/>
                    <a:pt x="300037" y="183357"/>
                  </a:cubicBezTo>
                  <a:lnTo>
                    <a:pt x="285750" y="121444"/>
                  </a:lnTo>
                  <a:cubicBezTo>
                    <a:pt x="263205" y="164030"/>
                    <a:pt x="264319" y="146657"/>
                    <a:pt x="264319" y="169069"/>
                  </a:cubicBezTo>
                  <a:lnTo>
                    <a:pt x="264319" y="200025"/>
                  </a:lnTo>
                  <a:lnTo>
                    <a:pt x="247650" y="238125"/>
                  </a:lnTo>
                  <a:cubicBezTo>
                    <a:pt x="250082" y="313531"/>
                    <a:pt x="274650" y="311944"/>
                    <a:pt x="245269" y="311944"/>
                  </a:cubicBezTo>
                  <a:lnTo>
                    <a:pt x="221456" y="328613"/>
                  </a:lnTo>
                  <a:cubicBezTo>
                    <a:pt x="184994" y="287290"/>
                    <a:pt x="198462" y="275407"/>
                    <a:pt x="183356" y="290513"/>
                  </a:cubicBezTo>
                  <a:lnTo>
                    <a:pt x="152400" y="290513"/>
                  </a:lnTo>
                  <a:cubicBezTo>
                    <a:pt x="142285" y="265226"/>
                    <a:pt x="142875" y="275249"/>
                    <a:pt x="142875" y="261938"/>
                  </a:cubicBezTo>
                  <a:lnTo>
                    <a:pt x="135731" y="233363"/>
                  </a:lnTo>
                  <a:lnTo>
                    <a:pt x="80962" y="230982"/>
                  </a:lnTo>
                  <a:lnTo>
                    <a:pt x="30956" y="178594"/>
                  </a:lnTo>
                  <a:lnTo>
                    <a:pt x="0" y="180975"/>
                  </a:lnTo>
                  <a:cubicBezTo>
                    <a:pt x="794" y="151606"/>
                    <a:pt x="1587" y="122238"/>
                    <a:pt x="2381" y="92869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8" name="자유형 117"/>
            <p:cNvSpPr/>
            <p:nvPr/>
          </p:nvSpPr>
          <p:spPr>
            <a:xfrm>
              <a:off x="5313997" y="6947521"/>
              <a:ext cx="451440" cy="307356"/>
            </a:xfrm>
            <a:custGeom>
              <a:avLst/>
              <a:gdLst>
                <a:gd name="connsiteX0" fmla="*/ 450359 w 450359"/>
                <a:gd name="connsiteY0" fmla="*/ 42862 h 304800"/>
                <a:gd name="connsiteX1" fmla="*/ 412259 w 450359"/>
                <a:gd name="connsiteY1" fmla="*/ 0 h 304800"/>
                <a:gd name="connsiteX2" fmla="*/ 378922 w 450359"/>
                <a:gd name="connsiteY2" fmla="*/ 0 h 304800"/>
                <a:gd name="connsiteX3" fmla="*/ 378922 w 450359"/>
                <a:gd name="connsiteY3" fmla="*/ 0 h 304800"/>
                <a:gd name="connsiteX4" fmla="*/ 331297 w 450359"/>
                <a:gd name="connsiteY4" fmla="*/ 16668 h 304800"/>
                <a:gd name="connsiteX5" fmla="*/ 293197 w 450359"/>
                <a:gd name="connsiteY5" fmla="*/ 2381 h 304800"/>
                <a:gd name="connsiteX6" fmla="*/ 245572 w 450359"/>
                <a:gd name="connsiteY6" fmla="*/ 19050 h 304800"/>
                <a:gd name="connsiteX7" fmla="*/ 247953 w 450359"/>
                <a:gd name="connsiteY7" fmla="*/ 61912 h 304800"/>
                <a:gd name="connsiteX8" fmla="*/ 214616 w 450359"/>
                <a:gd name="connsiteY8" fmla="*/ 52387 h 304800"/>
                <a:gd name="connsiteX9" fmla="*/ 205091 w 450359"/>
                <a:gd name="connsiteY9" fmla="*/ 76200 h 304800"/>
                <a:gd name="connsiteX10" fmla="*/ 219378 w 450359"/>
                <a:gd name="connsiteY10" fmla="*/ 109537 h 304800"/>
                <a:gd name="connsiteX11" fmla="*/ 216997 w 450359"/>
                <a:gd name="connsiteY11" fmla="*/ 119062 h 304800"/>
                <a:gd name="connsiteX12" fmla="*/ 155084 w 450359"/>
                <a:gd name="connsiteY12" fmla="*/ 140493 h 304800"/>
                <a:gd name="connsiteX13" fmla="*/ 97934 w 450359"/>
                <a:gd name="connsiteY13" fmla="*/ 166687 h 304800"/>
                <a:gd name="connsiteX14" fmla="*/ 21734 w 450359"/>
                <a:gd name="connsiteY14" fmla="*/ 192881 h 304800"/>
                <a:gd name="connsiteX15" fmla="*/ 24116 w 450359"/>
                <a:gd name="connsiteY15" fmla="*/ 245268 h 304800"/>
                <a:gd name="connsiteX16" fmla="*/ 52691 w 450359"/>
                <a:gd name="connsiteY16" fmla="*/ 247650 h 304800"/>
                <a:gd name="connsiteX17" fmla="*/ 145559 w 450359"/>
                <a:gd name="connsiteY17" fmla="*/ 252412 h 304800"/>
                <a:gd name="connsiteX18" fmla="*/ 145559 w 450359"/>
                <a:gd name="connsiteY18" fmla="*/ 252412 h 304800"/>
                <a:gd name="connsiteX19" fmla="*/ 159847 w 450359"/>
                <a:gd name="connsiteY19" fmla="*/ 271462 h 304800"/>
                <a:gd name="connsiteX20" fmla="*/ 188422 w 450359"/>
                <a:gd name="connsiteY20" fmla="*/ 230981 h 304800"/>
                <a:gd name="connsiteX21" fmla="*/ 205091 w 450359"/>
                <a:gd name="connsiteY21" fmla="*/ 259556 h 304800"/>
                <a:gd name="connsiteX22" fmla="*/ 197947 w 450359"/>
                <a:gd name="connsiteY22" fmla="*/ 302418 h 304800"/>
                <a:gd name="connsiteX23" fmla="*/ 245572 w 450359"/>
                <a:gd name="connsiteY23" fmla="*/ 304800 h 304800"/>
                <a:gd name="connsiteX24" fmla="*/ 250334 w 450359"/>
                <a:gd name="connsiteY24" fmla="*/ 280987 h 304800"/>
                <a:gd name="connsiteX25" fmla="*/ 276528 w 450359"/>
                <a:gd name="connsiteY25" fmla="*/ 295275 h 304800"/>
                <a:gd name="connsiteX26" fmla="*/ 288434 w 450359"/>
                <a:gd name="connsiteY26" fmla="*/ 273843 h 304800"/>
                <a:gd name="connsiteX27" fmla="*/ 274147 w 450359"/>
                <a:gd name="connsiteY27" fmla="*/ 238125 h 304800"/>
                <a:gd name="connsiteX28" fmla="*/ 300341 w 450359"/>
                <a:gd name="connsiteY28" fmla="*/ 240506 h 304800"/>
                <a:gd name="connsiteX29" fmla="*/ 312247 w 450359"/>
                <a:gd name="connsiteY29" fmla="*/ 247650 h 304800"/>
                <a:gd name="connsiteX30" fmla="*/ 355109 w 450359"/>
                <a:gd name="connsiteY30" fmla="*/ 200025 h 304800"/>
                <a:gd name="connsiteX31" fmla="*/ 395591 w 450359"/>
                <a:gd name="connsiteY31" fmla="*/ 190500 h 304800"/>
                <a:gd name="connsiteX32" fmla="*/ 390828 w 450359"/>
                <a:gd name="connsiteY32" fmla="*/ 145256 h 304800"/>
                <a:gd name="connsiteX33" fmla="*/ 409878 w 450359"/>
                <a:gd name="connsiteY33" fmla="*/ 100012 h 304800"/>
                <a:gd name="connsiteX34" fmla="*/ 450359 w 450359"/>
                <a:gd name="connsiteY34" fmla="*/ 42862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50359" h="304800">
                  <a:moveTo>
                    <a:pt x="450359" y="42862"/>
                  </a:moveTo>
                  <a:lnTo>
                    <a:pt x="412259" y="0"/>
                  </a:lnTo>
                  <a:lnTo>
                    <a:pt x="378922" y="0"/>
                  </a:lnTo>
                  <a:lnTo>
                    <a:pt x="378922" y="0"/>
                  </a:lnTo>
                  <a:lnTo>
                    <a:pt x="331297" y="16668"/>
                  </a:lnTo>
                  <a:lnTo>
                    <a:pt x="293197" y="2381"/>
                  </a:lnTo>
                  <a:cubicBezTo>
                    <a:pt x="244811" y="16896"/>
                    <a:pt x="245572" y="94"/>
                    <a:pt x="245572" y="19050"/>
                  </a:cubicBezTo>
                  <a:lnTo>
                    <a:pt x="247953" y="61912"/>
                  </a:lnTo>
                  <a:lnTo>
                    <a:pt x="214616" y="52387"/>
                  </a:lnTo>
                  <a:cubicBezTo>
                    <a:pt x="204381" y="72857"/>
                    <a:pt x="205091" y="64337"/>
                    <a:pt x="205091" y="76200"/>
                  </a:cubicBezTo>
                  <a:cubicBezTo>
                    <a:pt x="209853" y="87312"/>
                    <a:pt x="216142" y="97888"/>
                    <a:pt x="219378" y="109537"/>
                  </a:cubicBezTo>
                  <a:cubicBezTo>
                    <a:pt x="220254" y="112690"/>
                    <a:pt x="216997" y="119062"/>
                    <a:pt x="216997" y="119062"/>
                  </a:cubicBezTo>
                  <a:lnTo>
                    <a:pt x="155084" y="140493"/>
                  </a:lnTo>
                  <a:cubicBezTo>
                    <a:pt x="99600" y="167030"/>
                    <a:pt x="120553" y="166687"/>
                    <a:pt x="97934" y="166687"/>
                  </a:cubicBezTo>
                  <a:cubicBezTo>
                    <a:pt x="18279" y="190826"/>
                    <a:pt x="0" y="171147"/>
                    <a:pt x="21734" y="192881"/>
                  </a:cubicBezTo>
                  <a:lnTo>
                    <a:pt x="24116" y="245268"/>
                  </a:lnTo>
                  <a:cubicBezTo>
                    <a:pt x="44713" y="248211"/>
                    <a:pt x="35172" y="247650"/>
                    <a:pt x="52691" y="247650"/>
                  </a:cubicBezTo>
                  <a:lnTo>
                    <a:pt x="145559" y="252412"/>
                  </a:lnTo>
                  <a:lnTo>
                    <a:pt x="145559" y="252412"/>
                  </a:lnTo>
                  <a:cubicBezTo>
                    <a:pt x="157887" y="272135"/>
                    <a:pt x="149978" y="271462"/>
                    <a:pt x="159847" y="271462"/>
                  </a:cubicBezTo>
                  <a:lnTo>
                    <a:pt x="188422" y="230981"/>
                  </a:lnTo>
                  <a:cubicBezTo>
                    <a:pt x="205517" y="257845"/>
                    <a:pt x="205091" y="246826"/>
                    <a:pt x="205091" y="259556"/>
                  </a:cubicBezTo>
                  <a:lnTo>
                    <a:pt x="197947" y="302418"/>
                  </a:lnTo>
                  <a:lnTo>
                    <a:pt x="245572" y="304800"/>
                  </a:lnTo>
                  <a:lnTo>
                    <a:pt x="250334" y="280987"/>
                  </a:lnTo>
                  <a:lnTo>
                    <a:pt x="276528" y="295275"/>
                  </a:lnTo>
                  <a:lnTo>
                    <a:pt x="288434" y="273843"/>
                  </a:lnTo>
                  <a:cubicBezTo>
                    <a:pt x="256884" y="234406"/>
                    <a:pt x="244612" y="238125"/>
                    <a:pt x="274147" y="238125"/>
                  </a:cubicBezTo>
                  <a:cubicBezTo>
                    <a:pt x="282878" y="238919"/>
                    <a:pt x="291835" y="238380"/>
                    <a:pt x="300341" y="240506"/>
                  </a:cubicBezTo>
                  <a:cubicBezTo>
                    <a:pt x="304831" y="241629"/>
                    <a:pt x="312247" y="247650"/>
                    <a:pt x="312247" y="247650"/>
                  </a:cubicBezTo>
                  <a:cubicBezTo>
                    <a:pt x="353242" y="199420"/>
                    <a:pt x="331893" y="200025"/>
                    <a:pt x="355109" y="200025"/>
                  </a:cubicBezTo>
                  <a:lnTo>
                    <a:pt x="395591" y="190500"/>
                  </a:lnTo>
                  <a:lnTo>
                    <a:pt x="390828" y="145256"/>
                  </a:lnTo>
                  <a:lnTo>
                    <a:pt x="409878" y="100012"/>
                  </a:lnTo>
                  <a:lnTo>
                    <a:pt x="450359" y="4286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9" name="자유형 118"/>
            <p:cNvSpPr/>
            <p:nvPr/>
          </p:nvSpPr>
          <p:spPr>
            <a:xfrm>
              <a:off x="4468751" y="6464075"/>
              <a:ext cx="1226249" cy="1091754"/>
            </a:xfrm>
            <a:custGeom>
              <a:avLst/>
              <a:gdLst>
                <a:gd name="connsiteX0" fmla="*/ 1066800 w 1223963"/>
                <a:gd name="connsiteY0" fmla="*/ 373856 h 1090612"/>
                <a:gd name="connsiteX1" fmla="*/ 1069182 w 1223963"/>
                <a:gd name="connsiteY1" fmla="*/ 290512 h 1090612"/>
                <a:gd name="connsiteX2" fmla="*/ 1023938 w 1223963"/>
                <a:gd name="connsiteY2" fmla="*/ 273844 h 1090612"/>
                <a:gd name="connsiteX3" fmla="*/ 942975 w 1223963"/>
                <a:gd name="connsiteY3" fmla="*/ 292894 h 1090612"/>
                <a:gd name="connsiteX4" fmla="*/ 942975 w 1223963"/>
                <a:gd name="connsiteY4" fmla="*/ 292894 h 1090612"/>
                <a:gd name="connsiteX5" fmla="*/ 919163 w 1223963"/>
                <a:gd name="connsiteY5" fmla="*/ 309562 h 1090612"/>
                <a:gd name="connsiteX6" fmla="*/ 792957 w 1223963"/>
                <a:gd name="connsiteY6" fmla="*/ 311944 h 1090612"/>
                <a:gd name="connsiteX7" fmla="*/ 742950 w 1223963"/>
                <a:gd name="connsiteY7" fmla="*/ 297656 h 1090612"/>
                <a:gd name="connsiteX8" fmla="*/ 697707 w 1223963"/>
                <a:gd name="connsiteY8" fmla="*/ 230981 h 1090612"/>
                <a:gd name="connsiteX9" fmla="*/ 671513 w 1223963"/>
                <a:gd name="connsiteY9" fmla="*/ 266700 h 1090612"/>
                <a:gd name="connsiteX10" fmla="*/ 633413 w 1223963"/>
                <a:gd name="connsiteY10" fmla="*/ 280987 h 1090612"/>
                <a:gd name="connsiteX11" fmla="*/ 531019 w 1223963"/>
                <a:gd name="connsiteY11" fmla="*/ 242887 h 1090612"/>
                <a:gd name="connsiteX12" fmla="*/ 471488 w 1223963"/>
                <a:gd name="connsiteY12" fmla="*/ 233362 h 1090612"/>
                <a:gd name="connsiteX13" fmla="*/ 459582 w 1223963"/>
                <a:gd name="connsiteY13" fmla="*/ 176212 h 1090612"/>
                <a:gd name="connsiteX14" fmla="*/ 421482 w 1223963"/>
                <a:gd name="connsiteY14" fmla="*/ 100012 h 1090612"/>
                <a:gd name="connsiteX15" fmla="*/ 340519 w 1223963"/>
                <a:gd name="connsiteY15" fmla="*/ 83344 h 1090612"/>
                <a:gd name="connsiteX16" fmla="*/ 285750 w 1223963"/>
                <a:gd name="connsiteY16" fmla="*/ 42862 h 1090612"/>
                <a:gd name="connsiteX17" fmla="*/ 264319 w 1223963"/>
                <a:gd name="connsiteY17" fmla="*/ 40481 h 1090612"/>
                <a:gd name="connsiteX18" fmla="*/ 245269 w 1223963"/>
                <a:gd name="connsiteY18" fmla="*/ 0 h 1090612"/>
                <a:gd name="connsiteX19" fmla="*/ 223838 w 1223963"/>
                <a:gd name="connsiteY19" fmla="*/ 23812 h 1090612"/>
                <a:gd name="connsiteX20" fmla="*/ 190500 w 1223963"/>
                <a:gd name="connsiteY20" fmla="*/ 59531 h 1090612"/>
                <a:gd name="connsiteX21" fmla="*/ 90488 w 1223963"/>
                <a:gd name="connsiteY21" fmla="*/ 116681 h 1090612"/>
                <a:gd name="connsiteX22" fmla="*/ 14288 w 1223963"/>
                <a:gd name="connsiteY22" fmla="*/ 295275 h 1090612"/>
                <a:gd name="connsiteX23" fmla="*/ 45244 w 1223963"/>
                <a:gd name="connsiteY23" fmla="*/ 361950 h 1090612"/>
                <a:gd name="connsiteX24" fmla="*/ 71438 w 1223963"/>
                <a:gd name="connsiteY24" fmla="*/ 452437 h 1090612"/>
                <a:gd name="connsiteX25" fmla="*/ 0 w 1223963"/>
                <a:gd name="connsiteY25" fmla="*/ 602456 h 1090612"/>
                <a:gd name="connsiteX26" fmla="*/ 150019 w 1223963"/>
                <a:gd name="connsiteY26" fmla="*/ 821531 h 1090612"/>
                <a:gd name="connsiteX27" fmla="*/ 138113 w 1223963"/>
                <a:gd name="connsiteY27" fmla="*/ 862012 h 1090612"/>
                <a:gd name="connsiteX28" fmla="*/ 226219 w 1223963"/>
                <a:gd name="connsiteY28" fmla="*/ 864394 h 1090612"/>
                <a:gd name="connsiteX29" fmla="*/ 254794 w 1223963"/>
                <a:gd name="connsiteY29" fmla="*/ 823912 h 1090612"/>
                <a:gd name="connsiteX30" fmla="*/ 250032 w 1223963"/>
                <a:gd name="connsiteY30" fmla="*/ 790575 h 1090612"/>
                <a:gd name="connsiteX31" fmla="*/ 292894 w 1223963"/>
                <a:gd name="connsiteY31" fmla="*/ 828675 h 1090612"/>
                <a:gd name="connsiteX32" fmla="*/ 307182 w 1223963"/>
                <a:gd name="connsiteY32" fmla="*/ 814387 h 1090612"/>
                <a:gd name="connsiteX33" fmla="*/ 297657 w 1223963"/>
                <a:gd name="connsiteY33" fmla="*/ 788194 h 1090612"/>
                <a:gd name="connsiteX34" fmla="*/ 342900 w 1223963"/>
                <a:gd name="connsiteY34" fmla="*/ 790575 h 1090612"/>
                <a:gd name="connsiteX35" fmla="*/ 338138 w 1223963"/>
                <a:gd name="connsiteY35" fmla="*/ 816769 h 1090612"/>
                <a:gd name="connsiteX36" fmla="*/ 342900 w 1223963"/>
                <a:gd name="connsiteY36" fmla="*/ 823912 h 1090612"/>
                <a:gd name="connsiteX37" fmla="*/ 350044 w 1223963"/>
                <a:gd name="connsiteY37" fmla="*/ 881062 h 1090612"/>
                <a:gd name="connsiteX38" fmla="*/ 390525 w 1223963"/>
                <a:gd name="connsiteY38" fmla="*/ 912019 h 1090612"/>
                <a:gd name="connsiteX39" fmla="*/ 392907 w 1223963"/>
                <a:gd name="connsiteY39" fmla="*/ 921544 h 1090612"/>
                <a:gd name="connsiteX40" fmla="*/ 400050 w 1223963"/>
                <a:gd name="connsiteY40" fmla="*/ 926306 h 1090612"/>
                <a:gd name="connsiteX41" fmla="*/ 409575 w 1223963"/>
                <a:gd name="connsiteY41" fmla="*/ 928687 h 1090612"/>
                <a:gd name="connsiteX42" fmla="*/ 440532 w 1223963"/>
                <a:gd name="connsiteY42" fmla="*/ 912019 h 1090612"/>
                <a:gd name="connsiteX43" fmla="*/ 461963 w 1223963"/>
                <a:gd name="connsiteY43" fmla="*/ 912019 h 1090612"/>
                <a:gd name="connsiteX44" fmla="*/ 478632 w 1223963"/>
                <a:gd name="connsiteY44" fmla="*/ 873919 h 1090612"/>
                <a:gd name="connsiteX45" fmla="*/ 531019 w 1223963"/>
                <a:gd name="connsiteY45" fmla="*/ 902494 h 1090612"/>
                <a:gd name="connsiteX46" fmla="*/ 559594 w 1223963"/>
                <a:gd name="connsiteY46" fmla="*/ 883444 h 1090612"/>
                <a:gd name="connsiteX47" fmla="*/ 564357 w 1223963"/>
                <a:gd name="connsiteY47" fmla="*/ 850106 h 1090612"/>
                <a:gd name="connsiteX48" fmla="*/ 581025 w 1223963"/>
                <a:gd name="connsiteY48" fmla="*/ 892969 h 1090612"/>
                <a:gd name="connsiteX49" fmla="*/ 569119 w 1223963"/>
                <a:gd name="connsiteY49" fmla="*/ 931069 h 1090612"/>
                <a:gd name="connsiteX50" fmla="*/ 600075 w 1223963"/>
                <a:gd name="connsiteY50" fmla="*/ 954881 h 1090612"/>
                <a:gd name="connsiteX51" fmla="*/ 614363 w 1223963"/>
                <a:gd name="connsiteY51" fmla="*/ 966787 h 1090612"/>
                <a:gd name="connsiteX52" fmla="*/ 633413 w 1223963"/>
                <a:gd name="connsiteY52" fmla="*/ 952500 h 1090612"/>
                <a:gd name="connsiteX53" fmla="*/ 692944 w 1223963"/>
                <a:gd name="connsiteY53" fmla="*/ 957262 h 1090612"/>
                <a:gd name="connsiteX54" fmla="*/ 688182 w 1223963"/>
                <a:gd name="connsiteY54" fmla="*/ 988219 h 1090612"/>
                <a:gd name="connsiteX55" fmla="*/ 740569 w 1223963"/>
                <a:gd name="connsiteY55" fmla="*/ 966787 h 1090612"/>
                <a:gd name="connsiteX56" fmla="*/ 757238 w 1223963"/>
                <a:gd name="connsiteY56" fmla="*/ 952500 h 1090612"/>
                <a:gd name="connsiteX57" fmla="*/ 733425 w 1223963"/>
                <a:gd name="connsiteY57" fmla="*/ 1012031 h 1090612"/>
                <a:gd name="connsiteX58" fmla="*/ 719138 w 1223963"/>
                <a:gd name="connsiteY58" fmla="*/ 1033462 h 1090612"/>
                <a:gd name="connsiteX59" fmla="*/ 757238 w 1223963"/>
                <a:gd name="connsiteY59" fmla="*/ 1059656 h 1090612"/>
                <a:gd name="connsiteX60" fmla="*/ 752475 w 1223963"/>
                <a:gd name="connsiteY60" fmla="*/ 1076325 h 1090612"/>
                <a:gd name="connsiteX61" fmla="*/ 778669 w 1223963"/>
                <a:gd name="connsiteY61" fmla="*/ 1090612 h 1090612"/>
                <a:gd name="connsiteX62" fmla="*/ 809625 w 1223963"/>
                <a:gd name="connsiteY62" fmla="*/ 1052512 h 1090612"/>
                <a:gd name="connsiteX63" fmla="*/ 771525 w 1223963"/>
                <a:gd name="connsiteY63" fmla="*/ 1019175 h 1090612"/>
                <a:gd name="connsiteX64" fmla="*/ 809625 w 1223963"/>
                <a:gd name="connsiteY64" fmla="*/ 992981 h 1090612"/>
                <a:gd name="connsiteX65" fmla="*/ 842963 w 1223963"/>
                <a:gd name="connsiteY65" fmla="*/ 1023937 h 1090612"/>
                <a:gd name="connsiteX66" fmla="*/ 869157 w 1223963"/>
                <a:gd name="connsiteY66" fmla="*/ 1007269 h 1090612"/>
                <a:gd name="connsiteX67" fmla="*/ 854869 w 1223963"/>
                <a:gd name="connsiteY67" fmla="*/ 964406 h 1090612"/>
                <a:gd name="connsiteX68" fmla="*/ 892969 w 1223963"/>
                <a:gd name="connsiteY68" fmla="*/ 921544 h 1090612"/>
                <a:gd name="connsiteX69" fmla="*/ 838200 w 1223963"/>
                <a:gd name="connsiteY69" fmla="*/ 902494 h 1090612"/>
                <a:gd name="connsiteX70" fmla="*/ 847725 w 1223963"/>
                <a:gd name="connsiteY70" fmla="*/ 828675 h 1090612"/>
                <a:gd name="connsiteX71" fmla="*/ 833438 w 1223963"/>
                <a:gd name="connsiteY71" fmla="*/ 776287 h 1090612"/>
                <a:gd name="connsiteX72" fmla="*/ 809625 w 1223963"/>
                <a:gd name="connsiteY72" fmla="*/ 814387 h 1090612"/>
                <a:gd name="connsiteX73" fmla="*/ 802482 w 1223963"/>
                <a:gd name="connsiteY73" fmla="*/ 871537 h 1090612"/>
                <a:gd name="connsiteX74" fmla="*/ 792957 w 1223963"/>
                <a:gd name="connsiteY74" fmla="*/ 873919 h 1090612"/>
                <a:gd name="connsiteX75" fmla="*/ 754857 w 1223963"/>
                <a:gd name="connsiteY75" fmla="*/ 862012 h 1090612"/>
                <a:gd name="connsiteX76" fmla="*/ 764382 w 1223963"/>
                <a:gd name="connsiteY76" fmla="*/ 897731 h 1090612"/>
                <a:gd name="connsiteX77" fmla="*/ 690563 w 1223963"/>
                <a:gd name="connsiteY77" fmla="*/ 904875 h 1090612"/>
                <a:gd name="connsiteX78" fmla="*/ 664369 w 1223963"/>
                <a:gd name="connsiteY78" fmla="*/ 931069 h 1090612"/>
                <a:gd name="connsiteX79" fmla="*/ 631032 w 1223963"/>
                <a:gd name="connsiteY79" fmla="*/ 881062 h 1090612"/>
                <a:gd name="connsiteX80" fmla="*/ 681038 w 1223963"/>
                <a:gd name="connsiteY80" fmla="*/ 809625 h 1090612"/>
                <a:gd name="connsiteX81" fmla="*/ 645319 w 1223963"/>
                <a:gd name="connsiteY81" fmla="*/ 773906 h 1090612"/>
                <a:gd name="connsiteX82" fmla="*/ 590550 w 1223963"/>
                <a:gd name="connsiteY82" fmla="*/ 790575 h 1090612"/>
                <a:gd name="connsiteX83" fmla="*/ 597694 w 1223963"/>
                <a:gd name="connsiteY83" fmla="*/ 754856 h 1090612"/>
                <a:gd name="connsiteX84" fmla="*/ 678657 w 1223963"/>
                <a:gd name="connsiteY84" fmla="*/ 723900 h 1090612"/>
                <a:gd name="connsiteX85" fmla="*/ 750094 w 1223963"/>
                <a:gd name="connsiteY85" fmla="*/ 733425 h 1090612"/>
                <a:gd name="connsiteX86" fmla="*/ 762000 w 1223963"/>
                <a:gd name="connsiteY86" fmla="*/ 723900 h 1090612"/>
                <a:gd name="connsiteX87" fmla="*/ 742950 w 1223963"/>
                <a:gd name="connsiteY87" fmla="*/ 669131 h 1090612"/>
                <a:gd name="connsiteX88" fmla="*/ 752475 w 1223963"/>
                <a:gd name="connsiteY88" fmla="*/ 635794 h 1090612"/>
                <a:gd name="connsiteX89" fmla="*/ 771525 w 1223963"/>
                <a:gd name="connsiteY89" fmla="*/ 650081 h 1090612"/>
                <a:gd name="connsiteX90" fmla="*/ 785813 w 1223963"/>
                <a:gd name="connsiteY90" fmla="*/ 702469 h 1090612"/>
                <a:gd name="connsiteX91" fmla="*/ 819150 w 1223963"/>
                <a:gd name="connsiteY91" fmla="*/ 702469 h 1090612"/>
                <a:gd name="connsiteX92" fmla="*/ 838200 w 1223963"/>
                <a:gd name="connsiteY92" fmla="*/ 728662 h 1090612"/>
                <a:gd name="connsiteX93" fmla="*/ 871538 w 1223963"/>
                <a:gd name="connsiteY93" fmla="*/ 721519 h 1090612"/>
                <a:gd name="connsiteX94" fmla="*/ 859632 w 1223963"/>
                <a:gd name="connsiteY94" fmla="*/ 669131 h 1090612"/>
                <a:gd name="connsiteX95" fmla="*/ 862013 w 1223963"/>
                <a:gd name="connsiteY95" fmla="*/ 659606 h 1090612"/>
                <a:gd name="connsiteX96" fmla="*/ 962025 w 1223963"/>
                <a:gd name="connsiteY96" fmla="*/ 640556 h 1090612"/>
                <a:gd name="connsiteX97" fmla="*/ 1064419 w 1223963"/>
                <a:gd name="connsiteY97" fmla="*/ 595312 h 1090612"/>
                <a:gd name="connsiteX98" fmla="*/ 1047750 w 1223963"/>
                <a:gd name="connsiteY98" fmla="*/ 552450 h 1090612"/>
                <a:gd name="connsiteX99" fmla="*/ 1064419 w 1223963"/>
                <a:gd name="connsiteY99" fmla="*/ 523875 h 1090612"/>
                <a:gd name="connsiteX100" fmla="*/ 1090613 w 1223963"/>
                <a:gd name="connsiteY100" fmla="*/ 538162 h 1090612"/>
                <a:gd name="connsiteX101" fmla="*/ 1085850 w 1223963"/>
                <a:gd name="connsiteY101" fmla="*/ 492919 h 1090612"/>
                <a:gd name="connsiteX102" fmla="*/ 1133475 w 1223963"/>
                <a:gd name="connsiteY102" fmla="*/ 481012 h 1090612"/>
                <a:gd name="connsiteX103" fmla="*/ 1173957 w 1223963"/>
                <a:gd name="connsiteY103" fmla="*/ 500062 h 1090612"/>
                <a:gd name="connsiteX104" fmla="*/ 1223963 w 1223963"/>
                <a:gd name="connsiteY104" fmla="*/ 478631 h 1090612"/>
                <a:gd name="connsiteX105" fmla="*/ 1204913 w 1223963"/>
                <a:gd name="connsiteY105" fmla="*/ 423862 h 1090612"/>
                <a:gd name="connsiteX106" fmla="*/ 1150144 w 1223963"/>
                <a:gd name="connsiteY106" fmla="*/ 431006 h 1090612"/>
                <a:gd name="connsiteX107" fmla="*/ 1066800 w 1223963"/>
                <a:gd name="connsiteY107" fmla="*/ 373856 h 109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223963" h="1090612">
                  <a:moveTo>
                    <a:pt x="1066800" y="373856"/>
                  </a:moveTo>
                  <a:cubicBezTo>
                    <a:pt x="1071608" y="289720"/>
                    <a:pt x="1099390" y="290512"/>
                    <a:pt x="1069182" y="290512"/>
                  </a:cubicBezTo>
                  <a:lnTo>
                    <a:pt x="1023938" y="273844"/>
                  </a:lnTo>
                  <a:lnTo>
                    <a:pt x="942975" y="292894"/>
                  </a:lnTo>
                  <a:lnTo>
                    <a:pt x="942975" y="292894"/>
                  </a:lnTo>
                  <a:lnTo>
                    <a:pt x="919163" y="309562"/>
                  </a:lnTo>
                  <a:lnTo>
                    <a:pt x="792957" y="311944"/>
                  </a:lnTo>
                  <a:lnTo>
                    <a:pt x="742950" y="297656"/>
                  </a:lnTo>
                  <a:lnTo>
                    <a:pt x="697707" y="230981"/>
                  </a:lnTo>
                  <a:lnTo>
                    <a:pt x="671513" y="266700"/>
                  </a:lnTo>
                  <a:lnTo>
                    <a:pt x="633413" y="280987"/>
                  </a:lnTo>
                  <a:lnTo>
                    <a:pt x="531019" y="242887"/>
                  </a:lnTo>
                  <a:lnTo>
                    <a:pt x="471488" y="233362"/>
                  </a:lnTo>
                  <a:lnTo>
                    <a:pt x="459582" y="176212"/>
                  </a:lnTo>
                  <a:lnTo>
                    <a:pt x="421482" y="100012"/>
                  </a:lnTo>
                  <a:cubicBezTo>
                    <a:pt x="339746" y="80780"/>
                    <a:pt x="340519" y="53237"/>
                    <a:pt x="340519" y="83344"/>
                  </a:cubicBezTo>
                  <a:lnTo>
                    <a:pt x="285750" y="42862"/>
                  </a:lnTo>
                  <a:lnTo>
                    <a:pt x="264319" y="40481"/>
                  </a:lnTo>
                  <a:lnTo>
                    <a:pt x="245269" y="0"/>
                  </a:lnTo>
                  <a:cubicBezTo>
                    <a:pt x="223277" y="21992"/>
                    <a:pt x="223838" y="11328"/>
                    <a:pt x="223838" y="23812"/>
                  </a:cubicBezTo>
                  <a:cubicBezTo>
                    <a:pt x="189939" y="57711"/>
                    <a:pt x="190500" y="41434"/>
                    <a:pt x="190500" y="59531"/>
                  </a:cubicBezTo>
                  <a:lnTo>
                    <a:pt x="90488" y="116681"/>
                  </a:lnTo>
                  <a:lnTo>
                    <a:pt x="14288" y="295275"/>
                  </a:lnTo>
                  <a:lnTo>
                    <a:pt x="45244" y="361950"/>
                  </a:lnTo>
                  <a:lnTo>
                    <a:pt x="71438" y="452437"/>
                  </a:lnTo>
                  <a:lnTo>
                    <a:pt x="0" y="602456"/>
                  </a:lnTo>
                  <a:lnTo>
                    <a:pt x="150019" y="821531"/>
                  </a:lnTo>
                  <a:lnTo>
                    <a:pt x="138113" y="862012"/>
                  </a:lnTo>
                  <a:lnTo>
                    <a:pt x="226219" y="864394"/>
                  </a:lnTo>
                  <a:lnTo>
                    <a:pt x="254794" y="823912"/>
                  </a:lnTo>
                  <a:lnTo>
                    <a:pt x="250032" y="790575"/>
                  </a:lnTo>
                  <a:lnTo>
                    <a:pt x="292894" y="828675"/>
                  </a:lnTo>
                  <a:lnTo>
                    <a:pt x="307182" y="814387"/>
                  </a:lnTo>
                  <a:lnTo>
                    <a:pt x="297657" y="788194"/>
                  </a:lnTo>
                  <a:cubicBezTo>
                    <a:pt x="336543" y="790786"/>
                    <a:pt x="321443" y="790575"/>
                    <a:pt x="342900" y="790575"/>
                  </a:cubicBezTo>
                  <a:cubicBezTo>
                    <a:pt x="341313" y="799306"/>
                    <a:pt x="338138" y="807895"/>
                    <a:pt x="338138" y="816769"/>
                  </a:cubicBezTo>
                  <a:cubicBezTo>
                    <a:pt x="338138" y="819631"/>
                    <a:pt x="342900" y="823912"/>
                    <a:pt x="342900" y="823912"/>
                  </a:cubicBezTo>
                  <a:cubicBezTo>
                    <a:pt x="345384" y="878543"/>
                    <a:pt x="332921" y="863939"/>
                    <a:pt x="350044" y="881062"/>
                  </a:cubicBezTo>
                  <a:cubicBezTo>
                    <a:pt x="363538" y="891381"/>
                    <a:pt x="378175" y="900355"/>
                    <a:pt x="390525" y="912019"/>
                  </a:cubicBezTo>
                  <a:cubicBezTo>
                    <a:pt x="392904" y="914266"/>
                    <a:pt x="391092" y="918821"/>
                    <a:pt x="392907" y="921544"/>
                  </a:cubicBezTo>
                  <a:cubicBezTo>
                    <a:pt x="394494" y="923925"/>
                    <a:pt x="400050" y="926306"/>
                    <a:pt x="400050" y="926306"/>
                  </a:cubicBezTo>
                  <a:lnTo>
                    <a:pt x="409575" y="928687"/>
                  </a:lnTo>
                  <a:cubicBezTo>
                    <a:pt x="439154" y="913898"/>
                    <a:pt x="430618" y="921929"/>
                    <a:pt x="440532" y="912019"/>
                  </a:cubicBezTo>
                  <a:lnTo>
                    <a:pt x="461963" y="912019"/>
                  </a:lnTo>
                  <a:lnTo>
                    <a:pt x="478632" y="873919"/>
                  </a:lnTo>
                  <a:cubicBezTo>
                    <a:pt x="531729" y="900467"/>
                    <a:pt x="531019" y="880589"/>
                    <a:pt x="531019" y="902494"/>
                  </a:cubicBezTo>
                  <a:lnTo>
                    <a:pt x="559594" y="883444"/>
                  </a:lnTo>
                  <a:lnTo>
                    <a:pt x="564357" y="850106"/>
                  </a:lnTo>
                  <a:lnTo>
                    <a:pt x="581025" y="892969"/>
                  </a:lnTo>
                  <a:cubicBezTo>
                    <a:pt x="568868" y="929440"/>
                    <a:pt x="569119" y="916137"/>
                    <a:pt x="569119" y="931069"/>
                  </a:cubicBezTo>
                  <a:lnTo>
                    <a:pt x="600075" y="954881"/>
                  </a:lnTo>
                  <a:lnTo>
                    <a:pt x="614363" y="966787"/>
                  </a:lnTo>
                  <a:lnTo>
                    <a:pt x="633413" y="952500"/>
                  </a:lnTo>
                  <a:lnTo>
                    <a:pt x="692944" y="957262"/>
                  </a:lnTo>
                  <a:cubicBezTo>
                    <a:pt x="688051" y="986620"/>
                    <a:pt x="688182" y="976181"/>
                    <a:pt x="688182" y="988219"/>
                  </a:cubicBezTo>
                  <a:lnTo>
                    <a:pt x="740569" y="966787"/>
                  </a:lnTo>
                  <a:lnTo>
                    <a:pt x="757238" y="952500"/>
                  </a:lnTo>
                  <a:cubicBezTo>
                    <a:pt x="735413" y="1010701"/>
                    <a:pt x="750196" y="995267"/>
                    <a:pt x="733425" y="1012031"/>
                  </a:cubicBezTo>
                  <a:lnTo>
                    <a:pt x="719138" y="1033462"/>
                  </a:lnTo>
                  <a:lnTo>
                    <a:pt x="757238" y="1059656"/>
                  </a:lnTo>
                  <a:lnTo>
                    <a:pt x="752475" y="1076325"/>
                  </a:lnTo>
                  <a:lnTo>
                    <a:pt x="778669" y="1090612"/>
                  </a:lnTo>
                  <a:lnTo>
                    <a:pt x="809625" y="1052512"/>
                  </a:lnTo>
                  <a:lnTo>
                    <a:pt x="771525" y="1019175"/>
                  </a:lnTo>
                  <a:lnTo>
                    <a:pt x="809625" y="992981"/>
                  </a:lnTo>
                  <a:lnTo>
                    <a:pt x="842963" y="1023937"/>
                  </a:lnTo>
                  <a:lnTo>
                    <a:pt x="869157" y="1007269"/>
                  </a:lnTo>
                  <a:cubicBezTo>
                    <a:pt x="854605" y="966039"/>
                    <a:pt x="854869" y="981097"/>
                    <a:pt x="854869" y="964406"/>
                  </a:cubicBezTo>
                  <a:lnTo>
                    <a:pt x="892969" y="921544"/>
                  </a:lnTo>
                  <a:lnTo>
                    <a:pt x="838200" y="902494"/>
                  </a:lnTo>
                  <a:lnTo>
                    <a:pt x="847725" y="828675"/>
                  </a:lnTo>
                  <a:lnTo>
                    <a:pt x="833438" y="776287"/>
                  </a:lnTo>
                  <a:cubicBezTo>
                    <a:pt x="809185" y="812666"/>
                    <a:pt x="809625" y="797696"/>
                    <a:pt x="809625" y="814387"/>
                  </a:cubicBezTo>
                  <a:cubicBezTo>
                    <a:pt x="807244" y="833437"/>
                    <a:pt x="807658" y="853050"/>
                    <a:pt x="802482" y="871537"/>
                  </a:cubicBezTo>
                  <a:cubicBezTo>
                    <a:pt x="801600" y="874689"/>
                    <a:pt x="792957" y="873919"/>
                    <a:pt x="792957" y="873919"/>
                  </a:cubicBezTo>
                  <a:lnTo>
                    <a:pt x="754857" y="862012"/>
                  </a:lnTo>
                  <a:lnTo>
                    <a:pt x="764382" y="897731"/>
                  </a:lnTo>
                  <a:lnTo>
                    <a:pt x="690563" y="904875"/>
                  </a:lnTo>
                  <a:lnTo>
                    <a:pt x="664369" y="931069"/>
                  </a:lnTo>
                  <a:lnTo>
                    <a:pt x="631032" y="881062"/>
                  </a:lnTo>
                  <a:lnTo>
                    <a:pt x="681038" y="809625"/>
                  </a:lnTo>
                  <a:cubicBezTo>
                    <a:pt x="644776" y="770946"/>
                    <a:pt x="645319" y="754117"/>
                    <a:pt x="645319" y="773906"/>
                  </a:cubicBezTo>
                  <a:lnTo>
                    <a:pt x="590550" y="790575"/>
                  </a:lnTo>
                  <a:cubicBezTo>
                    <a:pt x="595418" y="754069"/>
                    <a:pt x="583301" y="754856"/>
                    <a:pt x="597694" y="754856"/>
                  </a:cubicBezTo>
                  <a:cubicBezTo>
                    <a:pt x="679391" y="721217"/>
                    <a:pt x="678657" y="692333"/>
                    <a:pt x="678657" y="723900"/>
                  </a:cubicBezTo>
                  <a:lnTo>
                    <a:pt x="750094" y="733425"/>
                  </a:lnTo>
                  <a:lnTo>
                    <a:pt x="762000" y="723900"/>
                  </a:lnTo>
                  <a:lnTo>
                    <a:pt x="742950" y="669131"/>
                  </a:lnTo>
                  <a:lnTo>
                    <a:pt x="752475" y="635794"/>
                  </a:lnTo>
                  <a:lnTo>
                    <a:pt x="771525" y="650081"/>
                  </a:lnTo>
                  <a:lnTo>
                    <a:pt x="785813" y="702469"/>
                  </a:lnTo>
                  <a:lnTo>
                    <a:pt x="819150" y="702469"/>
                  </a:lnTo>
                  <a:lnTo>
                    <a:pt x="838200" y="728662"/>
                  </a:lnTo>
                  <a:lnTo>
                    <a:pt x="871538" y="721519"/>
                  </a:lnTo>
                  <a:lnTo>
                    <a:pt x="859632" y="669131"/>
                  </a:lnTo>
                  <a:lnTo>
                    <a:pt x="862013" y="659606"/>
                  </a:lnTo>
                  <a:lnTo>
                    <a:pt x="962025" y="640556"/>
                  </a:lnTo>
                  <a:lnTo>
                    <a:pt x="1064419" y="595312"/>
                  </a:lnTo>
                  <a:lnTo>
                    <a:pt x="1047750" y="552450"/>
                  </a:lnTo>
                  <a:lnTo>
                    <a:pt x="1064419" y="523875"/>
                  </a:lnTo>
                  <a:lnTo>
                    <a:pt x="1090613" y="538162"/>
                  </a:lnTo>
                  <a:lnTo>
                    <a:pt x="1085850" y="492919"/>
                  </a:lnTo>
                  <a:lnTo>
                    <a:pt x="1133475" y="481012"/>
                  </a:lnTo>
                  <a:lnTo>
                    <a:pt x="1173957" y="500062"/>
                  </a:lnTo>
                  <a:lnTo>
                    <a:pt x="1223963" y="478631"/>
                  </a:lnTo>
                  <a:lnTo>
                    <a:pt x="1204913" y="423862"/>
                  </a:lnTo>
                  <a:lnTo>
                    <a:pt x="1150144" y="431006"/>
                  </a:lnTo>
                  <a:lnTo>
                    <a:pt x="1066800" y="37385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0" name="자유형 119"/>
            <p:cNvSpPr/>
            <p:nvPr/>
          </p:nvSpPr>
          <p:spPr>
            <a:xfrm>
              <a:off x="3620303" y="6239962"/>
              <a:ext cx="1098179" cy="800406"/>
            </a:xfrm>
            <a:custGeom>
              <a:avLst/>
              <a:gdLst>
                <a:gd name="connsiteX0" fmla="*/ 1097756 w 1097756"/>
                <a:gd name="connsiteY0" fmla="*/ 124408 h 798302"/>
                <a:gd name="connsiteX1" fmla="*/ 1019175 w 1097756"/>
                <a:gd name="connsiteY1" fmla="*/ 164890 h 798302"/>
                <a:gd name="connsiteX2" fmla="*/ 883444 w 1097756"/>
                <a:gd name="connsiteY2" fmla="*/ 86308 h 798302"/>
                <a:gd name="connsiteX3" fmla="*/ 876300 w 1097756"/>
                <a:gd name="connsiteY3" fmla="*/ 119646 h 798302"/>
                <a:gd name="connsiteX4" fmla="*/ 819150 w 1097756"/>
                <a:gd name="connsiteY4" fmla="*/ 107740 h 798302"/>
                <a:gd name="connsiteX5" fmla="*/ 800100 w 1097756"/>
                <a:gd name="connsiteY5" fmla="*/ 155365 h 798302"/>
                <a:gd name="connsiteX6" fmla="*/ 745331 w 1097756"/>
                <a:gd name="connsiteY6" fmla="*/ 152983 h 798302"/>
                <a:gd name="connsiteX7" fmla="*/ 704850 w 1097756"/>
                <a:gd name="connsiteY7" fmla="*/ 112502 h 798302"/>
                <a:gd name="connsiteX8" fmla="*/ 685800 w 1097756"/>
                <a:gd name="connsiteY8" fmla="*/ 50590 h 798302"/>
                <a:gd name="connsiteX9" fmla="*/ 664369 w 1097756"/>
                <a:gd name="connsiteY9" fmla="*/ 31540 h 798302"/>
                <a:gd name="connsiteX10" fmla="*/ 614363 w 1097756"/>
                <a:gd name="connsiteY10" fmla="*/ 64877 h 798302"/>
                <a:gd name="connsiteX11" fmla="*/ 523875 w 1097756"/>
                <a:gd name="connsiteY11" fmla="*/ 86308 h 798302"/>
                <a:gd name="connsiteX12" fmla="*/ 492919 w 1097756"/>
                <a:gd name="connsiteY12" fmla="*/ 36302 h 798302"/>
                <a:gd name="connsiteX13" fmla="*/ 471488 w 1097756"/>
                <a:gd name="connsiteY13" fmla="*/ 26777 h 798302"/>
                <a:gd name="connsiteX14" fmla="*/ 419100 w 1097756"/>
                <a:gd name="connsiteY14" fmla="*/ 10108 h 798302"/>
                <a:gd name="connsiteX15" fmla="*/ 340519 w 1097756"/>
                <a:gd name="connsiteY15" fmla="*/ 29158 h 798302"/>
                <a:gd name="connsiteX16" fmla="*/ 297656 w 1097756"/>
                <a:gd name="connsiteY16" fmla="*/ 81546 h 798302"/>
                <a:gd name="connsiteX17" fmla="*/ 235744 w 1097756"/>
                <a:gd name="connsiteY17" fmla="*/ 105358 h 798302"/>
                <a:gd name="connsiteX18" fmla="*/ 204788 w 1097756"/>
                <a:gd name="connsiteY18" fmla="*/ 124408 h 798302"/>
                <a:gd name="connsiteX19" fmla="*/ 180975 w 1097756"/>
                <a:gd name="connsiteY19" fmla="*/ 136315 h 798302"/>
                <a:gd name="connsiteX20" fmla="*/ 90488 w 1097756"/>
                <a:gd name="connsiteY20" fmla="*/ 155365 h 798302"/>
                <a:gd name="connsiteX21" fmla="*/ 140494 w 1097756"/>
                <a:gd name="connsiteY21" fmla="*/ 200608 h 798302"/>
                <a:gd name="connsiteX22" fmla="*/ 235744 w 1097756"/>
                <a:gd name="connsiteY22" fmla="*/ 229183 h 798302"/>
                <a:gd name="connsiteX23" fmla="*/ 295275 w 1097756"/>
                <a:gd name="connsiteY23" fmla="*/ 224421 h 798302"/>
                <a:gd name="connsiteX24" fmla="*/ 269081 w 1097756"/>
                <a:gd name="connsiteY24" fmla="*/ 241090 h 798302"/>
                <a:gd name="connsiteX25" fmla="*/ 259556 w 1097756"/>
                <a:gd name="connsiteY25" fmla="*/ 243471 h 798302"/>
                <a:gd name="connsiteX26" fmla="*/ 190500 w 1097756"/>
                <a:gd name="connsiteY26" fmla="*/ 243471 h 798302"/>
                <a:gd name="connsiteX27" fmla="*/ 207169 w 1097756"/>
                <a:gd name="connsiteY27" fmla="*/ 288715 h 798302"/>
                <a:gd name="connsiteX28" fmla="*/ 264319 w 1097756"/>
                <a:gd name="connsiteY28" fmla="*/ 343483 h 798302"/>
                <a:gd name="connsiteX29" fmla="*/ 266700 w 1097756"/>
                <a:gd name="connsiteY29" fmla="*/ 350627 h 798302"/>
                <a:gd name="connsiteX30" fmla="*/ 269081 w 1097756"/>
                <a:gd name="connsiteY30" fmla="*/ 395871 h 798302"/>
                <a:gd name="connsiteX31" fmla="*/ 211931 w 1097756"/>
                <a:gd name="connsiteY31" fmla="*/ 336340 h 798302"/>
                <a:gd name="connsiteX32" fmla="*/ 207169 w 1097756"/>
                <a:gd name="connsiteY32" fmla="*/ 329196 h 798302"/>
                <a:gd name="connsiteX33" fmla="*/ 159544 w 1097756"/>
                <a:gd name="connsiteY33" fmla="*/ 293477 h 798302"/>
                <a:gd name="connsiteX34" fmla="*/ 142875 w 1097756"/>
                <a:gd name="connsiteY34" fmla="*/ 329196 h 798302"/>
                <a:gd name="connsiteX35" fmla="*/ 128588 w 1097756"/>
                <a:gd name="connsiteY35" fmla="*/ 372058 h 798302"/>
                <a:gd name="connsiteX36" fmla="*/ 69056 w 1097756"/>
                <a:gd name="connsiteY36" fmla="*/ 405396 h 798302"/>
                <a:gd name="connsiteX37" fmla="*/ 11906 w 1097756"/>
                <a:gd name="connsiteY37" fmla="*/ 433971 h 798302"/>
                <a:gd name="connsiteX38" fmla="*/ 11906 w 1097756"/>
                <a:gd name="connsiteY38" fmla="*/ 436352 h 798302"/>
                <a:gd name="connsiteX39" fmla="*/ 33338 w 1097756"/>
                <a:gd name="connsiteY39" fmla="*/ 491121 h 798302"/>
                <a:gd name="connsiteX40" fmla="*/ 38100 w 1097756"/>
                <a:gd name="connsiteY40" fmla="*/ 498265 h 798302"/>
                <a:gd name="connsiteX41" fmla="*/ 42863 w 1097756"/>
                <a:gd name="connsiteY41" fmla="*/ 500646 h 798302"/>
                <a:gd name="connsiteX42" fmla="*/ 116681 w 1097756"/>
                <a:gd name="connsiteY42" fmla="*/ 514933 h 798302"/>
                <a:gd name="connsiteX43" fmla="*/ 123825 w 1097756"/>
                <a:gd name="connsiteY43" fmla="*/ 512552 h 798302"/>
                <a:gd name="connsiteX44" fmla="*/ 164306 w 1097756"/>
                <a:gd name="connsiteY44" fmla="*/ 481596 h 798302"/>
                <a:gd name="connsiteX45" fmla="*/ 195263 w 1097756"/>
                <a:gd name="connsiteY45" fmla="*/ 522077 h 798302"/>
                <a:gd name="connsiteX46" fmla="*/ 188119 w 1097756"/>
                <a:gd name="connsiteY46" fmla="*/ 529221 h 798302"/>
                <a:gd name="connsiteX47" fmla="*/ 126206 w 1097756"/>
                <a:gd name="connsiteY47" fmla="*/ 536365 h 798302"/>
                <a:gd name="connsiteX48" fmla="*/ 114300 w 1097756"/>
                <a:gd name="connsiteY48" fmla="*/ 533983 h 798302"/>
                <a:gd name="connsiteX49" fmla="*/ 109538 w 1097756"/>
                <a:gd name="connsiteY49" fmla="*/ 533983 h 798302"/>
                <a:gd name="connsiteX50" fmla="*/ 61913 w 1097756"/>
                <a:gd name="connsiteY50" fmla="*/ 536365 h 798302"/>
                <a:gd name="connsiteX51" fmla="*/ 54769 w 1097756"/>
                <a:gd name="connsiteY51" fmla="*/ 538746 h 798302"/>
                <a:gd name="connsiteX52" fmla="*/ 26194 w 1097756"/>
                <a:gd name="connsiteY52" fmla="*/ 564940 h 798302"/>
                <a:gd name="connsiteX53" fmla="*/ 0 w 1097756"/>
                <a:gd name="connsiteY53" fmla="*/ 636377 h 798302"/>
                <a:gd name="connsiteX54" fmla="*/ 33338 w 1097756"/>
                <a:gd name="connsiteY54" fmla="*/ 686383 h 798302"/>
                <a:gd name="connsiteX55" fmla="*/ 54769 w 1097756"/>
                <a:gd name="connsiteY55" fmla="*/ 748296 h 798302"/>
                <a:gd name="connsiteX56" fmla="*/ 147638 w 1097756"/>
                <a:gd name="connsiteY56" fmla="*/ 762583 h 798302"/>
                <a:gd name="connsiteX57" fmla="*/ 173831 w 1097756"/>
                <a:gd name="connsiteY57" fmla="*/ 712577 h 798302"/>
                <a:gd name="connsiteX58" fmla="*/ 235744 w 1097756"/>
                <a:gd name="connsiteY58" fmla="*/ 641140 h 798302"/>
                <a:gd name="connsiteX59" fmla="*/ 319088 w 1097756"/>
                <a:gd name="connsiteY59" fmla="*/ 610183 h 798302"/>
                <a:gd name="connsiteX60" fmla="*/ 376238 w 1097756"/>
                <a:gd name="connsiteY60" fmla="*/ 660190 h 798302"/>
                <a:gd name="connsiteX61" fmla="*/ 445294 w 1097756"/>
                <a:gd name="connsiteY61" fmla="*/ 641140 h 798302"/>
                <a:gd name="connsiteX62" fmla="*/ 457200 w 1097756"/>
                <a:gd name="connsiteY62" fmla="*/ 698290 h 798302"/>
                <a:gd name="connsiteX63" fmla="*/ 464344 w 1097756"/>
                <a:gd name="connsiteY63" fmla="*/ 745915 h 798302"/>
                <a:gd name="connsiteX64" fmla="*/ 469106 w 1097756"/>
                <a:gd name="connsiteY64" fmla="*/ 753058 h 798302"/>
                <a:gd name="connsiteX65" fmla="*/ 609600 w 1097756"/>
                <a:gd name="connsiteY65" fmla="*/ 750677 h 798302"/>
                <a:gd name="connsiteX66" fmla="*/ 692944 w 1097756"/>
                <a:gd name="connsiteY66" fmla="*/ 767346 h 798302"/>
                <a:gd name="connsiteX67" fmla="*/ 766763 w 1097756"/>
                <a:gd name="connsiteY67" fmla="*/ 726865 h 798302"/>
                <a:gd name="connsiteX68" fmla="*/ 862013 w 1097756"/>
                <a:gd name="connsiteY68" fmla="*/ 798302 h 798302"/>
                <a:gd name="connsiteX69" fmla="*/ 928688 w 1097756"/>
                <a:gd name="connsiteY69" fmla="*/ 674477 h 798302"/>
                <a:gd name="connsiteX70" fmla="*/ 866775 w 1097756"/>
                <a:gd name="connsiteY70" fmla="*/ 524458 h 798302"/>
                <a:gd name="connsiteX71" fmla="*/ 945356 w 1097756"/>
                <a:gd name="connsiteY71" fmla="*/ 341102 h 798302"/>
                <a:gd name="connsiteX72" fmla="*/ 1047750 w 1097756"/>
                <a:gd name="connsiteY72" fmla="*/ 281571 h 798302"/>
                <a:gd name="connsiteX73" fmla="*/ 1050131 w 1097756"/>
                <a:gd name="connsiteY73" fmla="*/ 264902 h 798302"/>
                <a:gd name="connsiteX74" fmla="*/ 1078706 w 1097756"/>
                <a:gd name="connsiteY74" fmla="*/ 241090 h 798302"/>
                <a:gd name="connsiteX75" fmla="*/ 1090613 w 1097756"/>
                <a:gd name="connsiteY75" fmla="*/ 226802 h 798302"/>
                <a:gd name="connsiteX76" fmla="*/ 1071563 w 1097756"/>
                <a:gd name="connsiteY76" fmla="*/ 193465 h 798302"/>
                <a:gd name="connsiteX77" fmla="*/ 1097756 w 1097756"/>
                <a:gd name="connsiteY77" fmla="*/ 124408 h 79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97756" h="798302">
                  <a:moveTo>
                    <a:pt x="1097756" y="124408"/>
                  </a:moveTo>
                  <a:lnTo>
                    <a:pt x="1019175" y="164890"/>
                  </a:lnTo>
                  <a:lnTo>
                    <a:pt x="883444" y="86308"/>
                  </a:lnTo>
                  <a:lnTo>
                    <a:pt x="876300" y="119646"/>
                  </a:lnTo>
                  <a:lnTo>
                    <a:pt x="819150" y="107740"/>
                  </a:lnTo>
                  <a:lnTo>
                    <a:pt x="800100" y="155365"/>
                  </a:lnTo>
                  <a:lnTo>
                    <a:pt x="745331" y="152983"/>
                  </a:lnTo>
                  <a:lnTo>
                    <a:pt x="704850" y="112502"/>
                  </a:lnTo>
                  <a:lnTo>
                    <a:pt x="685800" y="50590"/>
                  </a:lnTo>
                  <a:lnTo>
                    <a:pt x="664369" y="31540"/>
                  </a:lnTo>
                  <a:lnTo>
                    <a:pt x="614363" y="64877"/>
                  </a:lnTo>
                  <a:lnTo>
                    <a:pt x="523875" y="86308"/>
                  </a:lnTo>
                  <a:lnTo>
                    <a:pt x="492919" y="36302"/>
                  </a:lnTo>
                  <a:lnTo>
                    <a:pt x="471488" y="26777"/>
                  </a:lnTo>
                  <a:lnTo>
                    <a:pt x="419100" y="10108"/>
                  </a:lnTo>
                  <a:cubicBezTo>
                    <a:pt x="339743" y="26942"/>
                    <a:pt x="340519" y="0"/>
                    <a:pt x="340519" y="29158"/>
                  </a:cubicBezTo>
                  <a:lnTo>
                    <a:pt x="297656" y="81546"/>
                  </a:lnTo>
                  <a:lnTo>
                    <a:pt x="235744" y="105358"/>
                  </a:lnTo>
                  <a:lnTo>
                    <a:pt x="204788" y="124408"/>
                  </a:lnTo>
                  <a:cubicBezTo>
                    <a:pt x="179454" y="132008"/>
                    <a:pt x="180975" y="123265"/>
                    <a:pt x="180975" y="136315"/>
                  </a:cubicBezTo>
                  <a:lnTo>
                    <a:pt x="90488" y="155365"/>
                  </a:lnTo>
                  <a:cubicBezTo>
                    <a:pt x="138688" y="201155"/>
                    <a:pt x="116217" y="200608"/>
                    <a:pt x="140494" y="200608"/>
                  </a:cubicBezTo>
                  <a:cubicBezTo>
                    <a:pt x="230865" y="229918"/>
                    <a:pt x="197725" y="229183"/>
                    <a:pt x="235744" y="229183"/>
                  </a:cubicBezTo>
                  <a:lnTo>
                    <a:pt x="295275" y="224421"/>
                  </a:lnTo>
                  <a:cubicBezTo>
                    <a:pt x="286544" y="229977"/>
                    <a:pt x="278213" y="236220"/>
                    <a:pt x="269081" y="241090"/>
                  </a:cubicBezTo>
                  <a:cubicBezTo>
                    <a:pt x="266193" y="242630"/>
                    <a:pt x="259556" y="243471"/>
                    <a:pt x="259556" y="243471"/>
                  </a:cubicBezTo>
                  <a:lnTo>
                    <a:pt x="190500" y="243471"/>
                  </a:lnTo>
                  <a:lnTo>
                    <a:pt x="207169" y="288715"/>
                  </a:lnTo>
                  <a:cubicBezTo>
                    <a:pt x="226219" y="306971"/>
                    <a:pt x="246031" y="324464"/>
                    <a:pt x="264319" y="343483"/>
                  </a:cubicBezTo>
                  <a:cubicBezTo>
                    <a:pt x="266059" y="345292"/>
                    <a:pt x="266700" y="350627"/>
                    <a:pt x="266700" y="350627"/>
                  </a:cubicBezTo>
                  <a:cubicBezTo>
                    <a:pt x="276716" y="398201"/>
                    <a:pt x="291637" y="395871"/>
                    <a:pt x="269081" y="395871"/>
                  </a:cubicBezTo>
                  <a:cubicBezTo>
                    <a:pt x="250031" y="376027"/>
                    <a:pt x="230649" y="356498"/>
                    <a:pt x="211931" y="336340"/>
                  </a:cubicBezTo>
                  <a:cubicBezTo>
                    <a:pt x="209984" y="334243"/>
                    <a:pt x="207169" y="329196"/>
                    <a:pt x="207169" y="329196"/>
                  </a:cubicBezTo>
                  <a:cubicBezTo>
                    <a:pt x="161066" y="290373"/>
                    <a:pt x="175867" y="277154"/>
                    <a:pt x="159544" y="293477"/>
                  </a:cubicBezTo>
                  <a:lnTo>
                    <a:pt x="142875" y="329196"/>
                  </a:lnTo>
                  <a:cubicBezTo>
                    <a:pt x="128031" y="368782"/>
                    <a:pt x="128588" y="353732"/>
                    <a:pt x="128588" y="372058"/>
                  </a:cubicBezTo>
                  <a:cubicBezTo>
                    <a:pt x="68352" y="403381"/>
                    <a:pt x="69056" y="380648"/>
                    <a:pt x="69056" y="405396"/>
                  </a:cubicBezTo>
                  <a:cubicBezTo>
                    <a:pt x="30523" y="420474"/>
                    <a:pt x="18111" y="409160"/>
                    <a:pt x="11906" y="433971"/>
                  </a:cubicBezTo>
                  <a:cubicBezTo>
                    <a:pt x="11713" y="434741"/>
                    <a:pt x="11906" y="435558"/>
                    <a:pt x="11906" y="436352"/>
                  </a:cubicBezTo>
                  <a:cubicBezTo>
                    <a:pt x="19050" y="454608"/>
                    <a:pt x="25699" y="473066"/>
                    <a:pt x="33338" y="491121"/>
                  </a:cubicBezTo>
                  <a:cubicBezTo>
                    <a:pt x="34453" y="493757"/>
                    <a:pt x="36076" y="496241"/>
                    <a:pt x="38100" y="498265"/>
                  </a:cubicBezTo>
                  <a:cubicBezTo>
                    <a:pt x="39355" y="499520"/>
                    <a:pt x="41275" y="499852"/>
                    <a:pt x="42863" y="500646"/>
                  </a:cubicBezTo>
                  <a:cubicBezTo>
                    <a:pt x="67469" y="505408"/>
                    <a:pt x="91885" y="511287"/>
                    <a:pt x="116681" y="514933"/>
                  </a:cubicBezTo>
                  <a:cubicBezTo>
                    <a:pt x="119164" y="515298"/>
                    <a:pt x="123825" y="512552"/>
                    <a:pt x="123825" y="512552"/>
                  </a:cubicBezTo>
                  <a:lnTo>
                    <a:pt x="164306" y="481596"/>
                  </a:lnTo>
                  <a:cubicBezTo>
                    <a:pt x="174625" y="495090"/>
                    <a:pt x="187666" y="506883"/>
                    <a:pt x="195263" y="522077"/>
                  </a:cubicBezTo>
                  <a:cubicBezTo>
                    <a:pt x="196769" y="525089"/>
                    <a:pt x="188119" y="529221"/>
                    <a:pt x="188119" y="529221"/>
                  </a:cubicBezTo>
                  <a:cubicBezTo>
                    <a:pt x="167481" y="531602"/>
                    <a:pt x="146938" y="535028"/>
                    <a:pt x="126206" y="536365"/>
                  </a:cubicBezTo>
                  <a:cubicBezTo>
                    <a:pt x="122167" y="536626"/>
                    <a:pt x="118307" y="534556"/>
                    <a:pt x="114300" y="533983"/>
                  </a:cubicBezTo>
                  <a:cubicBezTo>
                    <a:pt x="112729" y="533758"/>
                    <a:pt x="111125" y="533983"/>
                    <a:pt x="109538" y="533983"/>
                  </a:cubicBezTo>
                  <a:cubicBezTo>
                    <a:pt x="93663" y="534777"/>
                    <a:pt x="77748" y="534988"/>
                    <a:pt x="61913" y="536365"/>
                  </a:cubicBezTo>
                  <a:cubicBezTo>
                    <a:pt x="59412" y="536582"/>
                    <a:pt x="54769" y="538746"/>
                    <a:pt x="54769" y="538746"/>
                  </a:cubicBezTo>
                  <a:cubicBezTo>
                    <a:pt x="25584" y="563066"/>
                    <a:pt x="26194" y="550159"/>
                    <a:pt x="26194" y="564940"/>
                  </a:cubicBezTo>
                  <a:lnTo>
                    <a:pt x="0" y="636377"/>
                  </a:lnTo>
                  <a:cubicBezTo>
                    <a:pt x="35356" y="679309"/>
                    <a:pt x="33338" y="659377"/>
                    <a:pt x="33338" y="686383"/>
                  </a:cubicBezTo>
                  <a:cubicBezTo>
                    <a:pt x="52621" y="749055"/>
                    <a:pt x="30796" y="748296"/>
                    <a:pt x="54769" y="748296"/>
                  </a:cubicBezTo>
                  <a:cubicBezTo>
                    <a:pt x="131598" y="764191"/>
                    <a:pt x="100319" y="762583"/>
                    <a:pt x="147638" y="762583"/>
                  </a:cubicBezTo>
                  <a:lnTo>
                    <a:pt x="173831" y="712577"/>
                  </a:lnTo>
                  <a:lnTo>
                    <a:pt x="235744" y="641140"/>
                  </a:lnTo>
                  <a:lnTo>
                    <a:pt x="319088" y="610183"/>
                  </a:lnTo>
                  <a:cubicBezTo>
                    <a:pt x="374442" y="660725"/>
                    <a:pt x="349135" y="660190"/>
                    <a:pt x="376238" y="660190"/>
                  </a:cubicBezTo>
                  <a:lnTo>
                    <a:pt x="445294" y="641140"/>
                  </a:lnTo>
                  <a:cubicBezTo>
                    <a:pt x="457552" y="695075"/>
                    <a:pt x="457200" y="675619"/>
                    <a:pt x="457200" y="698290"/>
                  </a:cubicBezTo>
                  <a:cubicBezTo>
                    <a:pt x="459581" y="714165"/>
                    <a:pt x="460934" y="730229"/>
                    <a:pt x="464344" y="745915"/>
                  </a:cubicBezTo>
                  <a:cubicBezTo>
                    <a:pt x="464952" y="748711"/>
                    <a:pt x="469106" y="753058"/>
                    <a:pt x="469106" y="753058"/>
                  </a:cubicBezTo>
                  <a:lnTo>
                    <a:pt x="609600" y="750677"/>
                  </a:lnTo>
                  <a:lnTo>
                    <a:pt x="692944" y="767346"/>
                  </a:lnTo>
                  <a:lnTo>
                    <a:pt x="766763" y="726865"/>
                  </a:lnTo>
                  <a:lnTo>
                    <a:pt x="862013" y="798302"/>
                  </a:lnTo>
                  <a:lnTo>
                    <a:pt x="928688" y="674477"/>
                  </a:lnTo>
                  <a:lnTo>
                    <a:pt x="866775" y="524458"/>
                  </a:lnTo>
                  <a:lnTo>
                    <a:pt x="945356" y="341102"/>
                  </a:lnTo>
                  <a:lnTo>
                    <a:pt x="1047750" y="281571"/>
                  </a:lnTo>
                  <a:lnTo>
                    <a:pt x="1050131" y="264902"/>
                  </a:lnTo>
                  <a:lnTo>
                    <a:pt x="1078706" y="241090"/>
                  </a:lnTo>
                  <a:lnTo>
                    <a:pt x="1090613" y="226802"/>
                  </a:lnTo>
                  <a:lnTo>
                    <a:pt x="1071563" y="193465"/>
                  </a:lnTo>
                  <a:lnTo>
                    <a:pt x="1097756" y="12440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1" name="자유형 120"/>
            <p:cNvSpPr/>
            <p:nvPr/>
          </p:nvSpPr>
          <p:spPr>
            <a:xfrm>
              <a:off x="3389782" y="6854673"/>
              <a:ext cx="1248660" cy="1056535"/>
            </a:xfrm>
            <a:custGeom>
              <a:avLst/>
              <a:gdLst>
                <a:gd name="connsiteX0" fmla="*/ 1214437 w 1250156"/>
                <a:gd name="connsiteY0" fmla="*/ 471487 h 1057275"/>
                <a:gd name="connsiteX1" fmla="*/ 1228725 w 1250156"/>
                <a:gd name="connsiteY1" fmla="*/ 428625 h 1057275"/>
                <a:gd name="connsiteX2" fmla="*/ 1076325 w 1250156"/>
                <a:gd name="connsiteY2" fmla="*/ 202406 h 1057275"/>
                <a:gd name="connsiteX3" fmla="*/ 1088231 w 1250156"/>
                <a:gd name="connsiteY3" fmla="*/ 190500 h 1057275"/>
                <a:gd name="connsiteX4" fmla="*/ 990600 w 1250156"/>
                <a:gd name="connsiteY4" fmla="*/ 116681 h 1057275"/>
                <a:gd name="connsiteX5" fmla="*/ 916781 w 1250156"/>
                <a:gd name="connsiteY5" fmla="*/ 154781 h 1057275"/>
                <a:gd name="connsiteX6" fmla="*/ 847725 w 1250156"/>
                <a:gd name="connsiteY6" fmla="*/ 145256 h 1057275"/>
                <a:gd name="connsiteX7" fmla="*/ 683419 w 1250156"/>
                <a:gd name="connsiteY7" fmla="*/ 138112 h 1057275"/>
                <a:gd name="connsiteX8" fmla="*/ 671512 w 1250156"/>
                <a:gd name="connsiteY8" fmla="*/ 26193 h 1057275"/>
                <a:gd name="connsiteX9" fmla="*/ 588169 w 1250156"/>
                <a:gd name="connsiteY9" fmla="*/ 50006 h 1057275"/>
                <a:gd name="connsiteX10" fmla="*/ 550069 w 1250156"/>
                <a:gd name="connsiteY10" fmla="*/ 0 h 1057275"/>
                <a:gd name="connsiteX11" fmla="*/ 469106 w 1250156"/>
                <a:gd name="connsiteY11" fmla="*/ 23812 h 1057275"/>
                <a:gd name="connsiteX12" fmla="*/ 409575 w 1250156"/>
                <a:gd name="connsiteY12" fmla="*/ 97631 h 1057275"/>
                <a:gd name="connsiteX13" fmla="*/ 373856 w 1250156"/>
                <a:gd name="connsiteY13" fmla="*/ 159543 h 1057275"/>
                <a:gd name="connsiteX14" fmla="*/ 266700 w 1250156"/>
                <a:gd name="connsiteY14" fmla="*/ 135731 h 1057275"/>
                <a:gd name="connsiteX15" fmla="*/ 261937 w 1250156"/>
                <a:gd name="connsiteY15" fmla="*/ 59531 h 1057275"/>
                <a:gd name="connsiteX16" fmla="*/ 221456 w 1250156"/>
                <a:gd name="connsiteY16" fmla="*/ 16668 h 1057275"/>
                <a:gd name="connsiteX17" fmla="*/ 207169 w 1250156"/>
                <a:gd name="connsiteY17" fmla="*/ 83343 h 1057275"/>
                <a:gd name="connsiteX18" fmla="*/ 161925 w 1250156"/>
                <a:gd name="connsiteY18" fmla="*/ 92868 h 1057275"/>
                <a:gd name="connsiteX19" fmla="*/ 159544 w 1250156"/>
                <a:gd name="connsiteY19" fmla="*/ 169068 h 1057275"/>
                <a:gd name="connsiteX20" fmla="*/ 138112 w 1250156"/>
                <a:gd name="connsiteY20" fmla="*/ 221456 h 1057275"/>
                <a:gd name="connsiteX21" fmla="*/ 188119 w 1250156"/>
                <a:gd name="connsiteY21" fmla="*/ 288131 h 1057275"/>
                <a:gd name="connsiteX22" fmla="*/ 221456 w 1250156"/>
                <a:gd name="connsiteY22" fmla="*/ 335756 h 1057275"/>
                <a:gd name="connsiteX23" fmla="*/ 192881 w 1250156"/>
                <a:gd name="connsiteY23" fmla="*/ 371475 h 1057275"/>
                <a:gd name="connsiteX24" fmla="*/ 171450 w 1250156"/>
                <a:gd name="connsiteY24" fmla="*/ 366712 h 1057275"/>
                <a:gd name="connsiteX25" fmla="*/ 171450 w 1250156"/>
                <a:gd name="connsiteY25" fmla="*/ 352425 h 1057275"/>
                <a:gd name="connsiteX26" fmla="*/ 145256 w 1250156"/>
                <a:gd name="connsiteY26" fmla="*/ 321468 h 1057275"/>
                <a:gd name="connsiteX27" fmla="*/ 152400 w 1250156"/>
                <a:gd name="connsiteY27" fmla="*/ 273843 h 1057275"/>
                <a:gd name="connsiteX28" fmla="*/ 88106 w 1250156"/>
                <a:gd name="connsiteY28" fmla="*/ 280987 h 1057275"/>
                <a:gd name="connsiteX29" fmla="*/ 28575 w 1250156"/>
                <a:gd name="connsiteY29" fmla="*/ 292893 h 1057275"/>
                <a:gd name="connsiteX30" fmla="*/ 0 w 1250156"/>
                <a:gd name="connsiteY30" fmla="*/ 330993 h 1057275"/>
                <a:gd name="connsiteX31" fmla="*/ 61912 w 1250156"/>
                <a:gd name="connsiteY31" fmla="*/ 371475 h 1057275"/>
                <a:gd name="connsiteX32" fmla="*/ 76200 w 1250156"/>
                <a:gd name="connsiteY32" fmla="*/ 392906 h 1057275"/>
                <a:gd name="connsiteX33" fmla="*/ 123825 w 1250156"/>
                <a:gd name="connsiteY33" fmla="*/ 373856 h 1057275"/>
                <a:gd name="connsiteX34" fmla="*/ 107156 w 1250156"/>
                <a:gd name="connsiteY34" fmla="*/ 338137 h 1057275"/>
                <a:gd name="connsiteX35" fmla="*/ 147637 w 1250156"/>
                <a:gd name="connsiteY35" fmla="*/ 366712 h 1057275"/>
                <a:gd name="connsiteX36" fmla="*/ 157162 w 1250156"/>
                <a:gd name="connsiteY36" fmla="*/ 371475 h 1057275"/>
                <a:gd name="connsiteX37" fmla="*/ 154781 w 1250156"/>
                <a:gd name="connsiteY37" fmla="*/ 402431 h 1057275"/>
                <a:gd name="connsiteX38" fmla="*/ 107156 w 1250156"/>
                <a:gd name="connsiteY38" fmla="*/ 445293 h 1057275"/>
                <a:gd name="connsiteX39" fmla="*/ 119062 w 1250156"/>
                <a:gd name="connsiteY39" fmla="*/ 483393 h 1057275"/>
                <a:gd name="connsiteX40" fmla="*/ 126206 w 1250156"/>
                <a:gd name="connsiteY40" fmla="*/ 485775 h 1057275"/>
                <a:gd name="connsiteX41" fmla="*/ 164306 w 1250156"/>
                <a:gd name="connsiteY41" fmla="*/ 473868 h 1057275"/>
                <a:gd name="connsiteX42" fmla="*/ 176212 w 1250156"/>
                <a:gd name="connsiteY42" fmla="*/ 454818 h 1057275"/>
                <a:gd name="connsiteX43" fmla="*/ 171450 w 1250156"/>
                <a:gd name="connsiteY43" fmla="*/ 457200 h 1057275"/>
                <a:gd name="connsiteX44" fmla="*/ 190500 w 1250156"/>
                <a:gd name="connsiteY44" fmla="*/ 514350 h 1057275"/>
                <a:gd name="connsiteX45" fmla="*/ 197644 w 1250156"/>
                <a:gd name="connsiteY45" fmla="*/ 514350 h 1057275"/>
                <a:gd name="connsiteX46" fmla="*/ 178594 w 1250156"/>
                <a:gd name="connsiteY46" fmla="*/ 571500 h 1057275"/>
                <a:gd name="connsiteX47" fmla="*/ 169069 w 1250156"/>
                <a:gd name="connsiteY47" fmla="*/ 571500 h 1057275"/>
                <a:gd name="connsiteX48" fmla="*/ 133350 w 1250156"/>
                <a:gd name="connsiteY48" fmla="*/ 590550 h 1057275"/>
                <a:gd name="connsiteX49" fmla="*/ 183356 w 1250156"/>
                <a:gd name="connsiteY49" fmla="*/ 647700 h 1057275"/>
                <a:gd name="connsiteX50" fmla="*/ 214312 w 1250156"/>
                <a:gd name="connsiteY50" fmla="*/ 657225 h 1057275"/>
                <a:gd name="connsiteX51" fmla="*/ 250031 w 1250156"/>
                <a:gd name="connsiteY51" fmla="*/ 661987 h 1057275"/>
                <a:gd name="connsiteX52" fmla="*/ 283369 w 1250156"/>
                <a:gd name="connsiteY52" fmla="*/ 695325 h 1057275"/>
                <a:gd name="connsiteX53" fmla="*/ 326231 w 1250156"/>
                <a:gd name="connsiteY53" fmla="*/ 731043 h 1057275"/>
                <a:gd name="connsiteX54" fmla="*/ 261937 w 1250156"/>
                <a:gd name="connsiteY54" fmla="*/ 738187 h 1057275"/>
                <a:gd name="connsiteX55" fmla="*/ 242887 w 1250156"/>
                <a:gd name="connsiteY55" fmla="*/ 745331 h 1057275"/>
                <a:gd name="connsiteX56" fmla="*/ 235744 w 1250156"/>
                <a:gd name="connsiteY56" fmla="*/ 738187 h 1057275"/>
                <a:gd name="connsiteX57" fmla="*/ 190500 w 1250156"/>
                <a:gd name="connsiteY57" fmla="*/ 709612 h 1057275"/>
                <a:gd name="connsiteX58" fmla="*/ 176212 w 1250156"/>
                <a:gd name="connsiteY58" fmla="*/ 742950 h 1057275"/>
                <a:gd name="connsiteX59" fmla="*/ 166687 w 1250156"/>
                <a:gd name="connsiteY59" fmla="*/ 776287 h 1057275"/>
                <a:gd name="connsiteX60" fmla="*/ 147637 w 1250156"/>
                <a:gd name="connsiteY60" fmla="*/ 731043 h 1057275"/>
                <a:gd name="connsiteX61" fmla="*/ 111919 w 1250156"/>
                <a:gd name="connsiteY61" fmla="*/ 638175 h 1057275"/>
                <a:gd name="connsiteX62" fmla="*/ 73819 w 1250156"/>
                <a:gd name="connsiteY62" fmla="*/ 685800 h 1057275"/>
                <a:gd name="connsiteX63" fmla="*/ 90487 w 1250156"/>
                <a:gd name="connsiteY63" fmla="*/ 757237 h 1057275"/>
                <a:gd name="connsiteX64" fmla="*/ 138112 w 1250156"/>
                <a:gd name="connsiteY64" fmla="*/ 800100 h 1057275"/>
                <a:gd name="connsiteX65" fmla="*/ 211931 w 1250156"/>
                <a:gd name="connsiteY65" fmla="*/ 814387 h 1057275"/>
                <a:gd name="connsiteX66" fmla="*/ 252412 w 1250156"/>
                <a:gd name="connsiteY66" fmla="*/ 802481 h 1057275"/>
                <a:gd name="connsiteX67" fmla="*/ 211931 w 1250156"/>
                <a:gd name="connsiteY67" fmla="*/ 852487 h 1057275"/>
                <a:gd name="connsiteX68" fmla="*/ 235744 w 1250156"/>
                <a:gd name="connsiteY68" fmla="*/ 907256 h 1057275"/>
                <a:gd name="connsiteX69" fmla="*/ 233362 w 1250156"/>
                <a:gd name="connsiteY69" fmla="*/ 952500 h 1057275"/>
                <a:gd name="connsiteX70" fmla="*/ 242887 w 1250156"/>
                <a:gd name="connsiteY70" fmla="*/ 957262 h 1057275"/>
                <a:gd name="connsiteX71" fmla="*/ 252412 w 1250156"/>
                <a:gd name="connsiteY71" fmla="*/ 1007268 h 1057275"/>
                <a:gd name="connsiteX72" fmla="*/ 264319 w 1250156"/>
                <a:gd name="connsiteY72" fmla="*/ 1057275 h 1057275"/>
                <a:gd name="connsiteX73" fmla="*/ 307181 w 1250156"/>
                <a:gd name="connsiteY73" fmla="*/ 1021556 h 1057275"/>
                <a:gd name="connsiteX74" fmla="*/ 357187 w 1250156"/>
                <a:gd name="connsiteY74" fmla="*/ 957262 h 1057275"/>
                <a:gd name="connsiteX75" fmla="*/ 416719 w 1250156"/>
                <a:gd name="connsiteY75" fmla="*/ 914400 h 1057275"/>
                <a:gd name="connsiteX76" fmla="*/ 421481 w 1250156"/>
                <a:gd name="connsiteY76" fmla="*/ 904875 h 1057275"/>
                <a:gd name="connsiteX77" fmla="*/ 440531 w 1250156"/>
                <a:gd name="connsiteY77" fmla="*/ 869156 h 1057275"/>
                <a:gd name="connsiteX78" fmla="*/ 442912 w 1250156"/>
                <a:gd name="connsiteY78" fmla="*/ 862012 h 1057275"/>
                <a:gd name="connsiteX79" fmla="*/ 457200 w 1250156"/>
                <a:gd name="connsiteY79" fmla="*/ 788193 h 1057275"/>
                <a:gd name="connsiteX80" fmla="*/ 483394 w 1250156"/>
                <a:gd name="connsiteY80" fmla="*/ 833437 h 1057275"/>
                <a:gd name="connsiteX81" fmla="*/ 485775 w 1250156"/>
                <a:gd name="connsiteY81" fmla="*/ 881062 h 1057275"/>
                <a:gd name="connsiteX82" fmla="*/ 492919 w 1250156"/>
                <a:gd name="connsiteY82" fmla="*/ 888206 h 1057275"/>
                <a:gd name="connsiteX83" fmla="*/ 516731 w 1250156"/>
                <a:gd name="connsiteY83" fmla="*/ 919162 h 1057275"/>
                <a:gd name="connsiteX84" fmla="*/ 569119 w 1250156"/>
                <a:gd name="connsiteY84" fmla="*/ 926306 h 1057275"/>
                <a:gd name="connsiteX85" fmla="*/ 602456 w 1250156"/>
                <a:gd name="connsiteY85" fmla="*/ 904875 h 1057275"/>
                <a:gd name="connsiteX86" fmla="*/ 604837 w 1250156"/>
                <a:gd name="connsiteY86" fmla="*/ 864393 h 1057275"/>
                <a:gd name="connsiteX87" fmla="*/ 609600 w 1250156"/>
                <a:gd name="connsiteY87" fmla="*/ 857250 h 1057275"/>
                <a:gd name="connsiteX88" fmla="*/ 614362 w 1250156"/>
                <a:gd name="connsiteY88" fmla="*/ 847725 h 1057275"/>
                <a:gd name="connsiteX89" fmla="*/ 623887 w 1250156"/>
                <a:gd name="connsiteY89" fmla="*/ 819150 h 1057275"/>
                <a:gd name="connsiteX90" fmla="*/ 616744 w 1250156"/>
                <a:gd name="connsiteY90" fmla="*/ 750093 h 1057275"/>
                <a:gd name="connsiteX91" fmla="*/ 619125 w 1250156"/>
                <a:gd name="connsiteY91" fmla="*/ 757237 h 1057275"/>
                <a:gd name="connsiteX92" fmla="*/ 623887 w 1250156"/>
                <a:gd name="connsiteY92" fmla="*/ 759618 h 1057275"/>
                <a:gd name="connsiteX93" fmla="*/ 683419 w 1250156"/>
                <a:gd name="connsiteY93" fmla="*/ 733425 h 1057275"/>
                <a:gd name="connsiteX94" fmla="*/ 766762 w 1250156"/>
                <a:gd name="connsiteY94" fmla="*/ 683418 h 1057275"/>
                <a:gd name="connsiteX95" fmla="*/ 797719 w 1250156"/>
                <a:gd name="connsiteY95" fmla="*/ 692943 h 1057275"/>
                <a:gd name="connsiteX96" fmla="*/ 821531 w 1250156"/>
                <a:gd name="connsiteY96" fmla="*/ 654843 h 1057275"/>
                <a:gd name="connsiteX97" fmla="*/ 823912 w 1250156"/>
                <a:gd name="connsiteY97" fmla="*/ 657225 h 1057275"/>
                <a:gd name="connsiteX98" fmla="*/ 847725 w 1250156"/>
                <a:gd name="connsiteY98" fmla="*/ 685800 h 1057275"/>
                <a:gd name="connsiteX99" fmla="*/ 828675 w 1250156"/>
                <a:gd name="connsiteY99" fmla="*/ 714375 h 1057275"/>
                <a:gd name="connsiteX100" fmla="*/ 823912 w 1250156"/>
                <a:gd name="connsiteY100" fmla="*/ 714375 h 1057275"/>
                <a:gd name="connsiteX101" fmla="*/ 800100 w 1250156"/>
                <a:gd name="connsiteY101" fmla="*/ 716756 h 1057275"/>
                <a:gd name="connsiteX102" fmla="*/ 804862 w 1250156"/>
                <a:gd name="connsiteY102" fmla="*/ 731043 h 1057275"/>
                <a:gd name="connsiteX103" fmla="*/ 814387 w 1250156"/>
                <a:gd name="connsiteY103" fmla="*/ 762000 h 1057275"/>
                <a:gd name="connsiteX104" fmla="*/ 807244 w 1250156"/>
                <a:gd name="connsiteY104" fmla="*/ 769143 h 1057275"/>
                <a:gd name="connsiteX105" fmla="*/ 795337 w 1250156"/>
                <a:gd name="connsiteY105" fmla="*/ 773906 h 1057275"/>
                <a:gd name="connsiteX106" fmla="*/ 762000 w 1250156"/>
                <a:gd name="connsiteY106" fmla="*/ 769143 h 1057275"/>
                <a:gd name="connsiteX107" fmla="*/ 733425 w 1250156"/>
                <a:gd name="connsiteY107" fmla="*/ 831056 h 1057275"/>
                <a:gd name="connsiteX108" fmla="*/ 762000 w 1250156"/>
                <a:gd name="connsiteY108" fmla="*/ 840581 h 1057275"/>
                <a:gd name="connsiteX109" fmla="*/ 833437 w 1250156"/>
                <a:gd name="connsiteY109" fmla="*/ 847725 h 1057275"/>
                <a:gd name="connsiteX110" fmla="*/ 859631 w 1250156"/>
                <a:gd name="connsiteY110" fmla="*/ 907256 h 1057275"/>
                <a:gd name="connsiteX111" fmla="*/ 897731 w 1250156"/>
                <a:gd name="connsiteY111" fmla="*/ 876300 h 1057275"/>
                <a:gd name="connsiteX112" fmla="*/ 909637 w 1250156"/>
                <a:gd name="connsiteY112" fmla="*/ 883443 h 1057275"/>
                <a:gd name="connsiteX113" fmla="*/ 966787 w 1250156"/>
                <a:gd name="connsiteY113" fmla="*/ 847725 h 1057275"/>
                <a:gd name="connsiteX114" fmla="*/ 1012031 w 1250156"/>
                <a:gd name="connsiteY114" fmla="*/ 795337 h 1057275"/>
                <a:gd name="connsiteX115" fmla="*/ 990600 w 1250156"/>
                <a:gd name="connsiteY115" fmla="*/ 735806 h 1057275"/>
                <a:gd name="connsiteX116" fmla="*/ 933450 w 1250156"/>
                <a:gd name="connsiteY116" fmla="*/ 681037 h 1057275"/>
                <a:gd name="connsiteX117" fmla="*/ 914400 w 1250156"/>
                <a:gd name="connsiteY117" fmla="*/ 652462 h 1057275"/>
                <a:gd name="connsiteX118" fmla="*/ 923925 w 1250156"/>
                <a:gd name="connsiteY118" fmla="*/ 647700 h 1057275"/>
                <a:gd name="connsiteX119" fmla="*/ 942975 w 1250156"/>
                <a:gd name="connsiteY119" fmla="*/ 604837 h 1057275"/>
                <a:gd name="connsiteX120" fmla="*/ 981075 w 1250156"/>
                <a:gd name="connsiteY120" fmla="*/ 576262 h 1057275"/>
                <a:gd name="connsiteX121" fmla="*/ 1057275 w 1250156"/>
                <a:gd name="connsiteY121" fmla="*/ 538162 h 1057275"/>
                <a:gd name="connsiteX122" fmla="*/ 1054894 w 1250156"/>
                <a:gd name="connsiteY122" fmla="*/ 592931 h 1057275"/>
                <a:gd name="connsiteX123" fmla="*/ 1062037 w 1250156"/>
                <a:gd name="connsiteY123" fmla="*/ 597693 h 1057275"/>
                <a:gd name="connsiteX124" fmla="*/ 1059656 w 1250156"/>
                <a:gd name="connsiteY124" fmla="*/ 642937 h 1057275"/>
                <a:gd name="connsiteX125" fmla="*/ 1057275 w 1250156"/>
                <a:gd name="connsiteY125" fmla="*/ 645318 h 1057275"/>
                <a:gd name="connsiteX126" fmla="*/ 1050131 w 1250156"/>
                <a:gd name="connsiteY126" fmla="*/ 683418 h 1057275"/>
                <a:gd name="connsiteX127" fmla="*/ 1064419 w 1250156"/>
                <a:gd name="connsiteY127" fmla="*/ 733425 h 1057275"/>
                <a:gd name="connsiteX128" fmla="*/ 1100137 w 1250156"/>
                <a:gd name="connsiteY128" fmla="*/ 750093 h 1057275"/>
                <a:gd name="connsiteX129" fmla="*/ 1121569 w 1250156"/>
                <a:gd name="connsiteY129" fmla="*/ 728662 h 1057275"/>
                <a:gd name="connsiteX130" fmla="*/ 1119187 w 1250156"/>
                <a:gd name="connsiteY130" fmla="*/ 723900 h 1057275"/>
                <a:gd name="connsiteX131" fmla="*/ 1121569 w 1250156"/>
                <a:gd name="connsiteY131" fmla="*/ 664368 h 1057275"/>
                <a:gd name="connsiteX132" fmla="*/ 1166812 w 1250156"/>
                <a:gd name="connsiteY132" fmla="*/ 688181 h 1057275"/>
                <a:gd name="connsiteX133" fmla="*/ 1166812 w 1250156"/>
                <a:gd name="connsiteY133" fmla="*/ 695325 h 1057275"/>
                <a:gd name="connsiteX134" fmla="*/ 1190625 w 1250156"/>
                <a:gd name="connsiteY134" fmla="*/ 711993 h 1057275"/>
                <a:gd name="connsiteX135" fmla="*/ 1193006 w 1250156"/>
                <a:gd name="connsiteY135" fmla="*/ 792956 h 1057275"/>
                <a:gd name="connsiteX136" fmla="*/ 1250156 w 1250156"/>
                <a:gd name="connsiteY136" fmla="*/ 814387 h 1057275"/>
                <a:gd name="connsiteX137" fmla="*/ 1223962 w 1250156"/>
                <a:gd name="connsiteY137" fmla="*/ 742950 h 1057275"/>
                <a:gd name="connsiteX138" fmla="*/ 1221581 w 1250156"/>
                <a:gd name="connsiteY138" fmla="*/ 735806 h 1057275"/>
                <a:gd name="connsiteX139" fmla="*/ 1221581 w 1250156"/>
                <a:gd name="connsiteY139" fmla="*/ 723900 h 1057275"/>
                <a:gd name="connsiteX140" fmla="*/ 1214437 w 1250156"/>
                <a:gd name="connsiteY140" fmla="*/ 692943 h 1057275"/>
                <a:gd name="connsiteX141" fmla="*/ 1219200 w 1250156"/>
                <a:gd name="connsiteY141" fmla="*/ 659606 h 1057275"/>
                <a:gd name="connsiteX142" fmla="*/ 1185862 w 1250156"/>
                <a:gd name="connsiteY142" fmla="*/ 616743 h 1057275"/>
                <a:gd name="connsiteX143" fmla="*/ 1209675 w 1250156"/>
                <a:gd name="connsiteY143" fmla="*/ 571500 h 1057275"/>
                <a:gd name="connsiteX144" fmla="*/ 1162050 w 1250156"/>
                <a:gd name="connsiteY144" fmla="*/ 545306 h 1057275"/>
                <a:gd name="connsiteX145" fmla="*/ 1131094 w 1250156"/>
                <a:gd name="connsiteY145" fmla="*/ 588168 h 1057275"/>
                <a:gd name="connsiteX146" fmla="*/ 1088231 w 1250156"/>
                <a:gd name="connsiteY146" fmla="*/ 514350 h 1057275"/>
                <a:gd name="connsiteX147" fmla="*/ 1085850 w 1250156"/>
                <a:gd name="connsiteY147" fmla="*/ 490537 h 1057275"/>
                <a:gd name="connsiteX148" fmla="*/ 1102519 w 1250156"/>
                <a:gd name="connsiteY148" fmla="*/ 492918 h 1057275"/>
                <a:gd name="connsiteX149" fmla="*/ 1116806 w 1250156"/>
                <a:gd name="connsiteY149" fmla="*/ 492918 h 1057275"/>
                <a:gd name="connsiteX150" fmla="*/ 1123950 w 1250156"/>
                <a:gd name="connsiteY150" fmla="*/ 511968 h 1057275"/>
                <a:gd name="connsiteX151" fmla="*/ 1152525 w 1250156"/>
                <a:gd name="connsiteY151" fmla="*/ 495300 h 1057275"/>
                <a:gd name="connsiteX152" fmla="*/ 1214437 w 1250156"/>
                <a:gd name="connsiteY152" fmla="*/ 471487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250156" h="1057275">
                  <a:moveTo>
                    <a:pt x="1214437" y="471487"/>
                  </a:moveTo>
                  <a:cubicBezTo>
                    <a:pt x="1228964" y="425486"/>
                    <a:pt x="1228725" y="410428"/>
                    <a:pt x="1228725" y="428625"/>
                  </a:cubicBezTo>
                  <a:lnTo>
                    <a:pt x="1076325" y="202406"/>
                  </a:lnTo>
                  <a:lnTo>
                    <a:pt x="1088231" y="190500"/>
                  </a:lnTo>
                  <a:lnTo>
                    <a:pt x="990600" y="116681"/>
                  </a:lnTo>
                  <a:lnTo>
                    <a:pt x="916781" y="154781"/>
                  </a:lnTo>
                  <a:lnTo>
                    <a:pt x="847725" y="145256"/>
                  </a:lnTo>
                  <a:cubicBezTo>
                    <a:pt x="792955" y="142909"/>
                    <a:pt x="628599" y="138112"/>
                    <a:pt x="683419" y="138112"/>
                  </a:cubicBezTo>
                  <a:lnTo>
                    <a:pt x="671512" y="26193"/>
                  </a:lnTo>
                  <a:lnTo>
                    <a:pt x="588169" y="50006"/>
                  </a:lnTo>
                  <a:lnTo>
                    <a:pt x="550069" y="0"/>
                  </a:lnTo>
                  <a:lnTo>
                    <a:pt x="469106" y="23812"/>
                  </a:lnTo>
                  <a:lnTo>
                    <a:pt x="409575" y="97631"/>
                  </a:lnTo>
                  <a:lnTo>
                    <a:pt x="373856" y="159543"/>
                  </a:lnTo>
                  <a:lnTo>
                    <a:pt x="266700" y="135731"/>
                  </a:lnTo>
                  <a:cubicBezTo>
                    <a:pt x="264294" y="58737"/>
                    <a:pt x="289731" y="59531"/>
                    <a:pt x="261937" y="59531"/>
                  </a:cubicBezTo>
                  <a:lnTo>
                    <a:pt x="221456" y="16668"/>
                  </a:lnTo>
                  <a:lnTo>
                    <a:pt x="207169" y="83343"/>
                  </a:lnTo>
                  <a:lnTo>
                    <a:pt x="161925" y="92868"/>
                  </a:lnTo>
                  <a:cubicBezTo>
                    <a:pt x="161131" y="118268"/>
                    <a:pt x="159544" y="169068"/>
                    <a:pt x="159544" y="169068"/>
                  </a:cubicBezTo>
                  <a:cubicBezTo>
                    <a:pt x="137460" y="218141"/>
                    <a:pt x="138112" y="199285"/>
                    <a:pt x="138112" y="221456"/>
                  </a:cubicBezTo>
                  <a:cubicBezTo>
                    <a:pt x="188606" y="286376"/>
                    <a:pt x="188119" y="258599"/>
                    <a:pt x="188119" y="288131"/>
                  </a:cubicBezTo>
                  <a:cubicBezTo>
                    <a:pt x="221927" y="334014"/>
                    <a:pt x="221456" y="314642"/>
                    <a:pt x="221456" y="335756"/>
                  </a:cubicBezTo>
                  <a:cubicBezTo>
                    <a:pt x="200912" y="374276"/>
                    <a:pt x="215900" y="371475"/>
                    <a:pt x="192881" y="371475"/>
                  </a:cubicBezTo>
                  <a:cubicBezTo>
                    <a:pt x="170661" y="369005"/>
                    <a:pt x="171450" y="376281"/>
                    <a:pt x="171450" y="366712"/>
                  </a:cubicBezTo>
                  <a:lnTo>
                    <a:pt x="171450" y="352425"/>
                  </a:lnTo>
                  <a:cubicBezTo>
                    <a:pt x="144719" y="323265"/>
                    <a:pt x="145256" y="336771"/>
                    <a:pt x="145256" y="321468"/>
                  </a:cubicBezTo>
                  <a:lnTo>
                    <a:pt x="152400" y="273843"/>
                  </a:lnTo>
                  <a:cubicBezTo>
                    <a:pt x="89368" y="278692"/>
                    <a:pt x="105123" y="263970"/>
                    <a:pt x="88106" y="280987"/>
                  </a:cubicBezTo>
                  <a:lnTo>
                    <a:pt x="28575" y="292893"/>
                  </a:lnTo>
                  <a:lnTo>
                    <a:pt x="0" y="330993"/>
                  </a:lnTo>
                  <a:lnTo>
                    <a:pt x="61912" y="371475"/>
                  </a:lnTo>
                  <a:lnTo>
                    <a:pt x="76200" y="392906"/>
                  </a:lnTo>
                  <a:cubicBezTo>
                    <a:pt x="122497" y="375849"/>
                    <a:pt x="110079" y="387602"/>
                    <a:pt x="123825" y="373856"/>
                  </a:cubicBezTo>
                  <a:lnTo>
                    <a:pt x="107156" y="338137"/>
                  </a:lnTo>
                  <a:cubicBezTo>
                    <a:pt x="120650" y="347662"/>
                    <a:pt x="133789" y="357711"/>
                    <a:pt x="147637" y="366712"/>
                  </a:cubicBezTo>
                  <a:cubicBezTo>
                    <a:pt x="163265" y="376870"/>
                    <a:pt x="149688" y="363998"/>
                    <a:pt x="157162" y="371475"/>
                  </a:cubicBezTo>
                  <a:lnTo>
                    <a:pt x="154781" y="402431"/>
                  </a:lnTo>
                  <a:cubicBezTo>
                    <a:pt x="105917" y="441523"/>
                    <a:pt x="107156" y="420201"/>
                    <a:pt x="107156" y="445293"/>
                  </a:cubicBezTo>
                  <a:cubicBezTo>
                    <a:pt x="111125" y="457993"/>
                    <a:pt x="113397" y="471354"/>
                    <a:pt x="119062" y="483393"/>
                  </a:cubicBezTo>
                  <a:cubicBezTo>
                    <a:pt x="120131" y="485664"/>
                    <a:pt x="126206" y="485775"/>
                    <a:pt x="126206" y="485775"/>
                  </a:cubicBezTo>
                  <a:lnTo>
                    <a:pt x="164306" y="473868"/>
                  </a:lnTo>
                  <a:cubicBezTo>
                    <a:pt x="196151" y="434947"/>
                    <a:pt x="191983" y="444304"/>
                    <a:pt x="176212" y="454818"/>
                  </a:cubicBezTo>
                  <a:cubicBezTo>
                    <a:pt x="174735" y="455803"/>
                    <a:pt x="173037" y="456406"/>
                    <a:pt x="171450" y="457200"/>
                  </a:cubicBezTo>
                  <a:cubicBezTo>
                    <a:pt x="172684" y="462631"/>
                    <a:pt x="170263" y="507604"/>
                    <a:pt x="190500" y="514350"/>
                  </a:cubicBezTo>
                  <a:cubicBezTo>
                    <a:pt x="192759" y="515103"/>
                    <a:pt x="195263" y="514350"/>
                    <a:pt x="197644" y="514350"/>
                  </a:cubicBezTo>
                  <a:cubicBezTo>
                    <a:pt x="194974" y="528369"/>
                    <a:pt x="199917" y="563504"/>
                    <a:pt x="178594" y="571500"/>
                  </a:cubicBezTo>
                  <a:cubicBezTo>
                    <a:pt x="175621" y="572615"/>
                    <a:pt x="172244" y="571500"/>
                    <a:pt x="169069" y="571500"/>
                  </a:cubicBezTo>
                  <a:cubicBezTo>
                    <a:pt x="131091" y="584159"/>
                    <a:pt x="133350" y="570856"/>
                    <a:pt x="133350" y="590550"/>
                  </a:cubicBezTo>
                  <a:cubicBezTo>
                    <a:pt x="183891" y="645904"/>
                    <a:pt x="183356" y="620597"/>
                    <a:pt x="183356" y="647700"/>
                  </a:cubicBezTo>
                  <a:cubicBezTo>
                    <a:pt x="215086" y="655022"/>
                    <a:pt x="214312" y="644253"/>
                    <a:pt x="214312" y="657225"/>
                  </a:cubicBezTo>
                  <a:lnTo>
                    <a:pt x="250031" y="661987"/>
                  </a:lnTo>
                  <a:cubicBezTo>
                    <a:pt x="285241" y="689652"/>
                    <a:pt x="283369" y="674049"/>
                    <a:pt x="283369" y="695325"/>
                  </a:cubicBezTo>
                  <a:cubicBezTo>
                    <a:pt x="327518" y="727210"/>
                    <a:pt x="326231" y="708657"/>
                    <a:pt x="326231" y="731043"/>
                  </a:cubicBezTo>
                  <a:cubicBezTo>
                    <a:pt x="268314" y="738598"/>
                    <a:pt x="289873" y="738187"/>
                    <a:pt x="261937" y="738187"/>
                  </a:cubicBezTo>
                  <a:cubicBezTo>
                    <a:pt x="255587" y="740568"/>
                    <a:pt x="249669" y="745331"/>
                    <a:pt x="242887" y="745331"/>
                  </a:cubicBezTo>
                  <a:cubicBezTo>
                    <a:pt x="239520" y="745331"/>
                    <a:pt x="235744" y="738187"/>
                    <a:pt x="235744" y="738187"/>
                  </a:cubicBezTo>
                  <a:lnTo>
                    <a:pt x="190500" y="709612"/>
                  </a:lnTo>
                  <a:lnTo>
                    <a:pt x="176212" y="742950"/>
                  </a:lnTo>
                  <a:cubicBezTo>
                    <a:pt x="166482" y="779435"/>
                    <a:pt x="166687" y="790990"/>
                    <a:pt x="166687" y="776287"/>
                  </a:cubicBezTo>
                  <a:lnTo>
                    <a:pt x="147637" y="731043"/>
                  </a:lnTo>
                  <a:lnTo>
                    <a:pt x="111919" y="638175"/>
                  </a:lnTo>
                  <a:cubicBezTo>
                    <a:pt x="71574" y="678520"/>
                    <a:pt x="73819" y="658314"/>
                    <a:pt x="73819" y="685800"/>
                  </a:cubicBezTo>
                  <a:cubicBezTo>
                    <a:pt x="90673" y="755628"/>
                    <a:pt x="90487" y="731176"/>
                    <a:pt x="90487" y="757237"/>
                  </a:cubicBezTo>
                  <a:cubicBezTo>
                    <a:pt x="134640" y="798937"/>
                    <a:pt x="115774" y="788926"/>
                    <a:pt x="138112" y="800100"/>
                  </a:cubicBezTo>
                  <a:lnTo>
                    <a:pt x="211931" y="814387"/>
                  </a:lnTo>
                  <a:cubicBezTo>
                    <a:pt x="255559" y="802268"/>
                    <a:pt x="269623" y="802481"/>
                    <a:pt x="252412" y="802481"/>
                  </a:cubicBezTo>
                  <a:lnTo>
                    <a:pt x="211931" y="852487"/>
                  </a:lnTo>
                  <a:cubicBezTo>
                    <a:pt x="236072" y="905598"/>
                    <a:pt x="235744" y="885693"/>
                    <a:pt x="235744" y="907256"/>
                  </a:cubicBezTo>
                  <a:cubicBezTo>
                    <a:pt x="234950" y="922337"/>
                    <a:pt x="231226" y="937550"/>
                    <a:pt x="233362" y="952500"/>
                  </a:cubicBezTo>
                  <a:cubicBezTo>
                    <a:pt x="233864" y="956014"/>
                    <a:pt x="242887" y="957262"/>
                    <a:pt x="242887" y="957262"/>
                  </a:cubicBezTo>
                  <a:lnTo>
                    <a:pt x="252412" y="1007268"/>
                  </a:lnTo>
                  <a:cubicBezTo>
                    <a:pt x="264512" y="1055663"/>
                    <a:pt x="264319" y="1038529"/>
                    <a:pt x="264319" y="1057275"/>
                  </a:cubicBezTo>
                  <a:cubicBezTo>
                    <a:pt x="307807" y="1023450"/>
                    <a:pt x="307181" y="1042037"/>
                    <a:pt x="307181" y="1021556"/>
                  </a:cubicBezTo>
                  <a:lnTo>
                    <a:pt x="357187" y="957262"/>
                  </a:lnTo>
                  <a:cubicBezTo>
                    <a:pt x="377031" y="942975"/>
                    <a:pt x="397763" y="929846"/>
                    <a:pt x="416719" y="914400"/>
                  </a:cubicBezTo>
                  <a:cubicBezTo>
                    <a:pt x="419471" y="912158"/>
                    <a:pt x="421481" y="904875"/>
                    <a:pt x="421481" y="904875"/>
                  </a:cubicBezTo>
                  <a:cubicBezTo>
                    <a:pt x="427831" y="892969"/>
                    <a:pt x="434496" y="881225"/>
                    <a:pt x="440531" y="869156"/>
                  </a:cubicBezTo>
                  <a:cubicBezTo>
                    <a:pt x="441654" y="866911"/>
                    <a:pt x="442912" y="862012"/>
                    <a:pt x="442912" y="862012"/>
                  </a:cubicBezTo>
                  <a:lnTo>
                    <a:pt x="457200" y="788193"/>
                  </a:lnTo>
                  <a:lnTo>
                    <a:pt x="483394" y="833437"/>
                  </a:lnTo>
                  <a:cubicBezTo>
                    <a:pt x="484188" y="849312"/>
                    <a:pt x="483052" y="865402"/>
                    <a:pt x="485775" y="881062"/>
                  </a:cubicBezTo>
                  <a:cubicBezTo>
                    <a:pt x="486352" y="884380"/>
                    <a:pt x="492919" y="888206"/>
                    <a:pt x="492919" y="888206"/>
                  </a:cubicBezTo>
                  <a:lnTo>
                    <a:pt x="516731" y="919162"/>
                  </a:lnTo>
                  <a:lnTo>
                    <a:pt x="569119" y="926306"/>
                  </a:lnTo>
                  <a:cubicBezTo>
                    <a:pt x="603145" y="906862"/>
                    <a:pt x="602456" y="920055"/>
                    <a:pt x="602456" y="904875"/>
                  </a:cubicBezTo>
                  <a:cubicBezTo>
                    <a:pt x="603250" y="891381"/>
                    <a:pt x="602832" y="877761"/>
                    <a:pt x="604837" y="864393"/>
                  </a:cubicBezTo>
                  <a:cubicBezTo>
                    <a:pt x="605262" y="861563"/>
                    <a:pt x="608180" y="859735"/>
                    <a:pt x="609600" y="857250"/>
                  </a:cubicBezTo>
                  <a:cubicBezTo>
                    <a:pt x="611361" y="854168"/>
                    <a:pt x="614362" y="847725"/>
                    <a:pt x="614362" y="847725"/>
                  </a:cubicBezTo>
                  <a:lnTo>
                    <a:pt x="623887" y="819150"/>
                  </a:lnTo>
                  <a:cubicBezTo>
                    <a:pt x="621506" y="796131"/>
                    <a:pt x="618519" y="773167"/>
                    <a:pt x="616744" y="750093"/>
                  </a:cubicBezTo>
                  <a:cubicBezTo>
                    <a:pt x="616552" y="747590"/>
                    <a:pt x="617619" y="755229"/>
                    <a:pt x="619125" y="757237"/>
                  </a:cubicBezTo>
                  <a:cubicBezTo>
                    <a:pt x="620190" y="758657"/>
                    <a:pt x="622300" y="758824"/>
                    <a:pt x="623887" y="759618"/>
                  </a:cubicBezTo>
                  <a:cubicBezTo>
                    <a:pt x="676707" y="731952"/>
                    <a:pt x="655077" y="733425"/>
                    <a:pt x="683419" y="733425"/>
                  </a:cubicBezTo>
                  <a:cubicBezTo>
                    <a:pt x="763477" y="680053"/>
                    <a:pt x="733843" y="666958"/>
                    <a:pt x="766762" y="683418"/>
                  </a:cubicBezTo>
                  <a:lnTo>
                    <a:pt x="797719" y="692943"/>
                  </a:lnTo>
                  <a:cubicBezTo>
                    <a:pt x="810416" y="654851"/>
                    <a:pt x="799175" y="641429"/>
                    <a:pt x="821531" y="654843"/>
                  </a:cubicBezTo>
                  <a:cubicBezTo>
                    <a:pt x="822494" y="655421"/>
                    <a:pt x="823118" y="656431"/>
                    <a:pt x="823912" y="657225"/>
                  </a:cubicBezTo>
                  <a:cubicBezTo>
                    <a:pt x="851809" y="673962"/>
                    <a:pt x="847725" y="662255"/>
                    <a:pt x="847725" y="685800"/>
                  </a:cubicBezTo>
                  <a:cubicBezTo>
                    <a:pt x="838919" y="705174"/>
                    <a:pt x="843834" y="711342"/>
                    <a:pt x="828675" y="714375"/>
                  </a:cubicBezTo>
                  <a:cubicBezTo>
                    <a:pt x="827118" y="714686"/>
                    <a:pt x="825500" y="714375"/>
                    <a:pt x="823912" y="714375"/>
                  </a:cubicBezTo>
                  <a:cubicBezTo>
                    <a:pt x="815975" y="715169"/>
                    <a:pt x="806103" y="711503"/>
                    <a:pt x="800100" y="716756"/>
                  </a:cubicBezTo>
                  <a:cubicBezTo>
                    <a:pt x="796322" y="720062"/>
                    <a:pt x="804862" y="731043"/>
                    <a:pt x="804862" y="731043"/>
                  </a:cubicBezTo>
                  <a:cubicBezTo>
                    <a:pt x="808037" y="741362"/>
                    <a:pt x="813713" y="751225"/>
                    <a:pt x="814387" y="762000"/>
                  </a:cubicBezTo>
                  <a:cubicBezTo>
                    <a:pt x="814597" y="765361"/>
                    <a:pt x="810099" y="767358"/>
                    <a:pt x="807244" y="769143"/>
                  </a:cubicBezTo>
                  <a:cubicBezTo>
                    <a:pt x="803619" y="771409"/>
                    <a:pt x="795337" y="773906"/>
                    <a:pt x="795337" y="773906"/>
                  </a:cubicBezTo>
                  <a:lnTo>
                    <a:pt x="762000" y="769143"/>
                  </a:lnTo>
                  <a:cubicBezTo>
                    <a:pt x="733082" y="829391"/>
                    <a:pt x="733425" y="806663"/>
                    <a:pt x="733425" y="831056"/>
                  </a:cubicBezTo>
                  <a:lnTo>
                    <a:pt x="762000" y="840581"/>
                  </a:lnTo>
                  <a:cubicBezTo>
                    <a:pt x="832830" y="843023"/>
                    <a:pt x="820757" y="822360"/>
                    <a:pt x="833437" y="847725"/>
                  </a:cubicBezTo>
                  <a:lnTo>
                    <a:pt x="859631" y="907256"/>
                  </a:lnTo>
                  <a:cubicBezTo>
                    <a:pt x="872331" y="896937"/>
                    <a:pt x="882957" y="883335"/>
                    <a:pt x="897731" y="876300"/>
                  </a:cubicBezTo>
                  <a:cubicBezTo>
                    <a:pt x="901910" y="874310"/>
                    <a:pt x="909637" y="883443"/>
                    <a:pt x="909637" y="883443"/>
                  </a:cubicBezTo>
                  <a:cubicBezTo>
                    <a:pt x="965071" y="847291"/>
                    <a:pt x="942610" y="847725"/>
                    <a:pt x="966787" y="847725"/>
                  </a:cubicBezTo>
                  <a:lnTo>
                    <a:pt x="1012031" y="795337"/>
                  </a:lnTo>
                  <a:cubicBezTo>
                    <a:pt x="997188" y="733490"/>
                    <a:pt x="1018151" y="735806"/>
                    <a:pt x="990600" y="735806"/>
                  </a:cubicBezTo>
                  <a:lnTo>
                    <a:pt x="933450" y="681037"/>
                  </a:lnTo>
                  <a:cubicBezTo>
                    <a:pt x="927100" y="671512"/>
                    <a:pt x="917545" y="663469"/>
                    <a:pt x="914400" y="652462"/>
                  </a:cubicBezTo>
                  <a:cubicBezTo>
                    <a:pt x="913425" y="649049"/>
                    <a:pt x="923925" y="647700"/>
                    <a:pt x="923925" y="647700"/>
                  </a:cubicBezTo>
                  <a:lnTo>
                    <a:pt x="942975" y="604837"/>
                  </a:lnTo>
                  <a:lnTo>
                    <a:pt x="981075" y="576262"/>
                  </a:lnTo>
                  <a:cubicBezTo>
                    <a:pt x="1060654" y="535267"/>
                    <a:pt x="1080491" y="514946"/>
                    <a:pt x="1057275" y="538162"/>
                  </a:cubicBezTo>
                  <a:cubicBezTo>
                    <a:pt x="1056481" y="556418"/>
                    <a:pt x="1053437" y="574716"/>
                    <a:pt x="1054894" y="592931"/>
                  </a:cubicBezTo>
                  <a:cubicBezTo>
                    <a:pt x="1055122" y="595783"/>
                    <a:pt x="1062037" y="597693"/>
                    <a:pt x="1062037" y="597693"/>
                  </a:cubicBezTo>
                  <a:cubicBezTo>
                    <a:pt x="1080273" y="652399"/>
                    <a:pt x="1082326" y="620267"/>
                    <a:pt x="1059656" y="642937"/>
                  </a:cubicBezTo>
                  <a:lnTo>
                    <a:pt x="1057275" y="645318"/>
                  </a:lnTo>
                  <a:cubicBezTo>
                    <a:pt x="1049975" y="681815"/>
                    <a:pt x="1050131" y="668895"/>
                    <a:pt x="1050131" y="683418"/>
                  </a:cubicBezTo>
                  <a:cubicBezTo>
                    <a:pt x="1064897" y="730176"/>
                    <a:pt x="1064419" y="712847"/>
                    <a:pt x="1064419" y="733425"/>
                  </a:cubicBezTo>
                  <a:lnTo>
                    <a:pt x="1100137" y="750093"/>
                  </a:lnTo>
                  <a:cubicBezTo>
                    <a:pt x="1131530" y="732970"/>
                    <a:pt x="1131074" y="744503"/>
                    <a:pt x="1121569" y="728662"/>
                  </a:cubicBezTo>
                  <a:cubicBezTo>
                    <a:pt x="1120656" y="727140"/>
                    <a:pt x="1119981" y="725487"/>
                    <a:pt x="1119187" y="723900"/>
                  </a:cubicBezTo>
                  <a:lnTo>
                    <a:pt x="1121569" y="664368"/>
                  </a:lnTo>
                  <a:cubicBezTo>
                    <a:pt x="1166480" y="671854"/>
                    <a:pt x="1163734" y="657398"/>
                    <a:pt x="1166812" y="688181"/>
                  </a:cubicBezTo>
                  <a:cubicBezTo>
                    <a:pt x="1167049" y="690551"/>
                    <a:pt x="1166812" y="692944"/>
                    <a:pt x="1166812" y="695325"/>
                  </a:cubicBezTo>
                  <a:lnTo>
                    <a:pt x="1190625" y="711993"/>
                  </a:lnTo>
                  <a:cubicBezTo>
                    <a:pt x="1191443" y="738980"/>
                    <a:pt x="1193006" y="765957"/>
                    <a:pt x="1193006" y="792956"/>
                  </a:cubicBezTo>
                  <a:lnTo>
                    <a:pt x="1250156" y="814387"/>
                  </a:lnTo>
                  <a:cubicBezTo>
                    <a:pt x="1241425" y="790575"/>
                    <a:pt x="1232630" y="766786"/>
                    <a:pt x="1223962" y="742950"/>
                  </a:cubicBezTo>
                  <a:cubicBezTo>
                    <a:pt x="1223104" y="740591"/>
                    <a:pt x="1221892" y="738297"/>
                    <a:pt x="1221581" y="735806"/>
                  </a:cubicBezTo>
                  <a:cubicBezTo>
                    <a:pt x="1221089" y="731868"/>
                    <a:pt x="1221581" y="727869"/>
                    <a:pt x="1221581" y="723900"/>
                  </a:cubicBezTo>
                  <a:lnTo>
                    <a:pt x="1214437" y="692943"/>
                  </a:lnTo>
                  <a:lnTo>
                    <a:pt x="1219200" y="659606"/>
                  </a:lnTo>
                  <a:cubicBezTo>
                    <a:pt x="1180045" y="615557"/>
                    <a:pt x="1161984" y="616743"/>
                    <a:pt x="1185862" y="616743"/>
                  </a:cubicBezTo>
                  <a:lnTo>
                    <a:pt x="1209675" y="571500"/>
                  </a:lnTo>
                  <a:cubicBezTo>
                    <a:pt x="1163482" y="542326"/>
                    <a:pt x="1177044" y="530312"/>
                    <a:pt x="1162050" y="545306"/>
                  </a:cubicBezTo>
                  <a:lnTo>
                    <a:pt x="1131094" y="588168"/>
                  </a:lnTo>
                  <a:lnTo>
                    <a:pt x="1088231" y="514350"/>
                  </a:lnTo>
                  <a:cubicBezTo>
                    <a:pt x="1087437" y="506412"/>
                    <a:pt x="1081425" y="497174"/>
                    <a:pt x="1085850" y="490537"/>
                  </a:cubicBezTo>
                  <a:cubicBezTo>
                    <a:pt x="1088963" y="485867"/>
                    <a:pt x="1096923" y="492488"/>
                    <a:pt x="1102519" y="492918"/>
                  </a:cubicBezTo>
                  <a:cubicBezTo>
                    <a:pt x="1107267" y="493283"/>
                    <a:pt x="1112044" y="492918"/>
                    <a:pt x="1116806" y="492918"/>
                  </a:cubicBezTo>
                  <a:cubicBezTo>
                    <a:pt x="1124263" y="510316"/>
                    <a:pt x="1123950" y="503542"/>
                    <a:pt x="1123950" y="511968"/>
                  </a:cubicBezTo>
                  <a:lnTo>
                    <a:pt x="1152525" y="495300"/>
                  </a:lnTo>
                  <a:lnTo>
                    <a:pt x="1214437" y="47148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22" name="사다리꼴 121"/>
          <p:cNvSpPr/>
          <p:nvPr/>
        </p:nvSpPr>
        <p:spPr>
          <a:xfrm rot="13034533">
            <a:off x="7351960" y="2312566"/>
            <a:ext cx="203200" cy="80962"/>
          </a:xfrm>
          <a:prstGeom prst="trapezoid">
            <a:avLst>
              <a:gd name="adj" fmla="val 56562"/>
            </a:avLst>
          </a:prstGeom>
          <a:gradFill flip="none" rotWithShape="1">
            <a:gsLst>
              <a:gs pos="25000">
                <a:srgbClr val="42B4DC">
                  <a:lumMod val="78000"/>
                  <a:lumOff val="22000"/>
                </a:srgbClr>
              </a:gs>
              <a:gs pos="0">
                <a:srgbClr val="00A4DE"/>
              </a:gs>
              <a:gs pos="64000">
                <a:srgbClr val="00A4DE"/>
              </a:gs>
            </a:gsLst>
            <a:lin ang="5400000" scaled="1"/>
            <a:tileRect/>
          </a:gra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3" name="Text Box 106"/>
          <p:cNvSpPr txBox="1">
            <a:spLocks noChangeArrowheads="1"/>
          </p:cNvSpPr>
          <p:nvPr/>
        </p:nvSpPr>
        <p:spPr bwMode="auto">
          <a:xfrm>
            <a:off x="7407523" y="2033364"/>
            <a:ext cx="1889191" cy="61555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700" b="1" dirty="0" err="1">
                <a:solidFill>
                  <a:srgbClr val="FF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Soyanggang</a:t>
            </a:r>
            <a:endParaRPr lang="en-US" altLang="ko-KR" sz="1700" b="1" dirty="0">
              <a:solidFill>
                <a:srgbClr val="FF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ko-KR" sz="1700" b="1" dirty="0" smtClean="0">
                <a:solidFill>
                  <a:srgbClr val="FF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Dam</a:t>
            </a:r>
            <a:endParaRPr lang="en-US" altLang="ko-KR" sz="1700" b="1" dirty="0">
              <a:solidFill>
                <a:srgbClr val="FF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4" name="Oval 45"/>
          <p:cNvSpPr>
            <a:spLocks noChangeArrowheads="1"/>
          </p:cNvSpPr>
          <p:nvPr/>
        </p:nvSpPr>
        <p:spPr bwMode="auto">
          <a:xfrm>
            <a:off x="7210673" y="1944342"/>
            <a:ext cx="468312" cy="792010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70000"/>
              </a:lnSpc>
            </a:pP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5" name="Picture 27" descr="C:\DOCUME~1\한강유~1\LOCALS~1\Temp\UNI00000b5002d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23" y="2528466"/>
            <a:ext cx="166687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Text Box 37"/>
          <p:cNvSpPr txBox="1">
            <a:spLocks noChangeArrowheads="1"/>
          </p:cNvSpPr>
          <p:nvPr/>
        </p:nvSpPr>
        <p:spPr bwMode="auto">
          <a:xfrm>
            <a:off x="6270873" y="2650703"/>
            <a:ext cx="9032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algn="ctr" eaLnBrk="1" hangingPunct="1"/>
            <a:r>
              <a:rPr lang="en-US" altLang="ko-KR" sz="17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Seoul</a:t>
            </a:r>
          </a:p>
        </p:txBody>
      </p:sp>
      <p:pic>
        <p:nvPicPr>
          <p:cNvPr id="127" name="Picture 27" descr="C:\DOCUME~1\한강유~1\LOCALS~1\Temp\UNI00000b5002d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535" y="4416003"/>
            <a:ext cx="16668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Text Box 37"/>
          <p:cNvSpPr txBox="1">
            <a:spLocks noChangeArrowheads="1"/>
          </p:cNvSpPr>
          <p:nvPr/>
        </p:nvSpPr>
        <p:spPr bwMode="auto">
          <a:xfrm>
            <a:off x="8017123" y="4595391"/>
            <a:ext cx="90328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algn="ctr" eaLnBrk="1" hangingPunct="1"/>
            <a:r>
              <a:rPr lang="en-US" altLang="ko-KR" sz="17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Busan</a:t>
            </a:r>
          </a:p>
        </p:txBody>
      </p:sp>
      <p:grpSp>
        <p:nvGrpSpPr>
          <p:cNvPr id="129" name="Group 10"/>
          <p:cNvGrpSpPr>
            <a:grpSpLocks/>
          </p:cNvGrpSpPr>
          <p:nvPr/>
        </p:nvGrpSpPr>
        <p:grpSpPr bwMode="auto">
          <a:xfrm>
            <a:off x="364280" y="1906319"/>
            <a:ext cx="130175" cy="127000"/>
            <a:chOff x="2426" y="2160"/>
            <a:chExt cx="201" cy="201"/>
          </a:xfrm>
        </p:grpSpPr>
        <p:sp>
          <p:nvSpPr>
            <p:cNvPr id="130" name="Oval 11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1" name="Oval 12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2" name="Oval 13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aphicFrame>
        <p:nvGraphicFramePr>
          <p:cNvPr id="133" name="다이어그램 132"/>
          <p:cNvGraphicFramePr/>
          <p:nvPr>
            <p:extLst>
              <p:ext uri="{D42A27DB-BD31-4B8C-83A1-F6EECF244321}">
                <p14:modId xmlns:p14="http://schemas.microsoft.com/office/powerpoint/2010/main" val="3953993031"/>
              </p:ext>
            </p:extLst>
          </p:nvPr>
        </p:nvGraphicFramePr>
        <p:xfrm>
          <a:off x="527661" y="4797425"/>
          <a:ext cx="4320480" cy="1309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4" name="Picture 27" descr="C:\DOCUME~1\한강유~1\LOCALS~1\Temp\UNI00000b5002d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835" y="3530178"/>
            <a:ext cx="16668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Text Box 37"/>
          <p:cNvSpPr txBox="1">
            <a:spLocks noChangeArrowheads="1"/>
          </p:cNvSpPr>
          <p:nvPr/>
        </p:nvSpPr>
        <p:spPr bwMode="auto">
          <a:xfrm>
            <a:off x="6415335" y="3719091"/>
            <a:ext cx="1066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algn="ctr" eaLnBrk="1" hangingPunct="1"/>
            <a:r>
              <a:rPr lang="en-US" altLang="ko-KR" sz="17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Daejeon</a:t>
            </a:r>
          </a:p>
        </p:txBody>
      </p:sp>
      <p:grpSp>
        <p:nvGrpSpPr>
          <p:cNvPr id="145" name="그룹 144"/>
          <p:cNvGrpSpPr/>
          <p:nvPr/>
        </p:nvGrpSpPr>
        <p:grpSpPr>
          <a:xfrm>
            <a:off x="179512" y="1196752"/>
            <a:ext cx="1820731" cy="456071"/>
            <a:chOff x="436563" y="4171177"/>
            <a:chExt cx="1903190" cy="456071"/>
          </a:xfrm>
        </p:grpSpPr>
        <p:sp>
          <p:nvSpPr>
            <p:cNvPr id="146" name="모서리가 둥근 직사각형 145"/>
            <p:cNvSpPr/>
            <p:nvPr/>
          </p:nvSpPr>
          <p:spPr>
            <a:xfrm>
              <a:off x="436563" y="4171177"/>
              <a:ext cx="1903190" cy="456071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rgbClr val="333333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147" name="직사각형 146"/>
            <p:cNvSpPr/>
            <p:nvPr/>
          </p:nvSpPr>
          <p:spPr>
            <a:xfrm>
              <a:off x="465138" y="4174563"/>
              <a:ext cx="1831182" cy="43088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altLang="ko-KR" sz="2200" b="1" dirty="0" smtClean="0">
                  <a:solidFill>
                    <a:srgbClr val="FFFF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함초롬돋움" panose="020B0504000101010101" pitchFamily="50" charset="-127"/>
                </a:rPr>
                <a:t>Location</a:t>
              </a:r>
              <a:endParaRPr lang="ko-KR" altLang="en-US" sz="2200" b="1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</p:grpSp>
      <p:grpSp>
        <p:nvGrpSpPr>
          <p:cNvPr id="148" name="그룹 147"/>
          <p:cNvGrpSpPr/>
          <p:nvPr/>
        </p:nvGrpSpPr>
        <p:grpSpPr>
          <a:xfrm>
            <a:off x="179512" y="2401941"/>
            <a:ext cx="1820731" cy="456071"/>
            <a:chOff x="436563" y="4171177"/>
            <a:chExt cx="1903190" cy="456071"/>
          </a:xfrm>
        </p:grpSpPr>
        <p:sp>
          <p:nvSpPr>
            <p:cNvPr id="149" name="모서리가 둥근 직사각형 148"/>
            <p:cNvSpPr/>
            <p:nvPr/>
          </p:nvSpPr>
          <p:spPr>
            <a:xfrm>
              <a:off x="436563" y="4171177"/>
              <a:ext cx="1903190" cy="456071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rgbClr val="333333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150" name="직사각형 149"/>
            <p:cNvSpPr/>
            <p:nvPr/>
          </p:nvSpPr>
          <p:spPr>
            <a:xfrm>
              <a:off x="465138" y="4174563"/>
              <a:ext cx="1831182" cy="43088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altLang="ko-KR" sz="2200" b="1" dirty="0" smtClean="0">
                  <a:solidFill>
                    <a:srgbClr val="FFFF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함초롬돋움" panose="020B0504000101010101" pitchFamily="50" charset="-127"/>
                </a:rPr>
                <a:t>History</a:t>
              </a:r>
              <a:endParaRPr lang="ko-KR" altLang="en-US" sz="2200" b="1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</p:grpSp>
      <p:grpSp>
        <p:nvGrpSpPr>
          <p:cNvPr id="151" name="그룹 150"/>
          <p:cNvGrpSpPr/>
          <p:nvPr/>
        </p:nvGrpSpPr>
        <p:grpSpPr>
          <a:xfrm>
            <a:off x="179512" y="4265523"/>
            <a:ext cx="4095986" cy="456071"/>
            <a:chOff x="436563" y="4171177"/>
            <a:chExt cx="1903190" cy="456071"/>
          </a:xfrm>
        </p:grpSpPr>
        <p:sp>
          <p:nvSpPr>
            <p:cNvPr id="152" name="모서리가 둥근 직사각형 151"/>
            <p:cNvSpPr/>
            <p:nvPr/>
          </p:nvSpPr>
          <p:spPr>
            <a:xfrm>
              <a:off x="436563" y="4171177"/>
              <a:ext cx="1903190" cy="456071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rgbClr val="333333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153" name="직사각형 152"/>
            <p:cNvSpPr/>
            <p:nvPr/>
          </p:nvSpPr>
          <p:spPr>
            <a:xfrm>
              <a:off x="465138" y="4174563"/>
              <a:ext cx="1831182" cy="43088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altLang="ko-KR" sz="2200" b="1" dirty="0" smtClean="0">
                  <a:solidFill>
                    <a:srgbClr val="FFFF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함초롬돋움" panose="020B0504000101010101" pitchFamily="50" charset="-127"/>
                </a:rPr>
                <a:t>Organization &amp; Personnel</a:t>
              </a:r>
              <a:endParaRPr lang="ko-KR" altLang="en-US" sz="2200" b="1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6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#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6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90091" y="168821"/>
            <a:ext cx="4019049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1. General Information</a:t>
            </a:r>
            <a:endParaRPr lang="en-US" altLang="ko-KR" sz="2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" y="1076908"/>
            <a:ext cx="9052591" cy="5736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타원 43"/>
          <p:cNvSpPr/>
          <p:nvPr/>
        </p:nvSpPr>
        <p:spPr>
          <a:xfrm>
            <a:off x="5724128" y="3152119"/>
            <a:ext cx="2815119" cy="1438382"/>
          </a:xfrm>
          <a:prstGeom prst="ellipse">
            <a:avLst/>
          </a:prstGeom>
          <a:noFill/>
          <a:ln w="63500" cmpd="sng">
            <a:solidFill>
              <a:srgbClr val="FF0000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179512" y="1268760"/>
            <a:ext cx="4998664" cy="456071"/>
            <a:chOff x="436563" y="4171177"/>
            <a:chExt cx="1903190" cy="456071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436563" y="4171177"/>
              <a:ext cx="1903190" cy="456071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rgbClr val="333333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465138" y="4174563"/>
              <a:ext cx="1831182" cy="43088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altLang="ko-KR" sz="2200" b="1" dirty="0" smtClean="0">
                  <a:solidFill>
                    <a:srgbClr val="FFFF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함초롬돋움" panose="020B0504000101010101" pitchFamily="50" charset="-127"/>
                </a:rPr>
                <a:t>Diagram of Dams in the Han-river</a:t>
              </a:r>
              <a:endParaRPr lang="ko-KR" altLang="en-US" sz="2200" b="1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75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#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AutoShape 72"/>
          <p:cNvSpPr>
            <a:spLocks noChangeArrowheads="1"/>
          </p:cNvSpPr>
          <p:nvPr/>
        </p:nvSpPr>
        <p:spPr bwMode="auto">
          <a:xfrm>
            <a:off x="202217" y="1656724"/>
            <a:ext cx="4477038" cy="1898133"/>
          </a:xfrm>
          <a:prstGeom prst="roundRect">
            <a:avLst>
              <a:gd name="adj" fmla="val 3755"/>
            </a:avLst>
          </a:prstGeom>
          <a:solidFill>
            <a:schemeClr val="bg1"/>
          </a:solidFill>
          <a:ln w="25400" algn="ctr">
            <a:solidFill>
              <a:srgbClr val="C0C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4" name="Group 2"/>
          <p:cNvGrpSpPr>
            <a:grpSpLocks/>
          </p:cNvGrpSpPr>
          <p:nvPr/>
        </p:nvGrpSpPr>
        <p:grpSpPr bwMode="auto">
          <a:xfrm>
            <a:off x="408236" y="1800106"/>
            <a:ext cx="130175" cy="127000"/>
            <a:chOff x="2426" y="2160"/>
            <a:chExt cx="201" cy="201"/>
          </a:xfrm>
        </p:grpSpPr>
        <p:sp>
          <p:nvSpPr>
            <p:cNvPr id="69" name="Oval 3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0" name="Oval 4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1" name="Oval 5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538411" y="1649413"/>
            <a:ext cx="3960812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eaLnBrk="1" hangingPunct="1"/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Flood control, water supply and electric generation</a:t>
            </a:r>
          </a:p>
          <a:p>
            <a:pPr eaLnBrk="1" hangingPunct="1"/>
            <a:endParaRPr lang="en-US" altLang="ko-KR" sz="6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/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Management of D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am facilities</a:t>
            </a:r>
            <a:endParaRPr lang="en-US" altLang="ko-KR" sz="20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/>
            <a:endParaRPr lang="en-US" altLang="ko-KR" sz="6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/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Water quality management</a:t>
            </a:r>
          </a:p>
          <a:p>
            <a:pPr eaLnBrk="1" hangingPunct="1"/>
            <a:endParaRPr lang="en-US" altLang="ko-KR" sz="6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/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Social contribution activities</a:t>
            </a:r>
          </a:p>
        </p:txBody>
      </p:sp>
      <p:grpSp>
        <p:nvGrpSpPr>
          <p:cNvPr id="73" name="Group 7"/>
          <p:cNvGrpSpPr>
            <a:grpSpLocks/>
          </p:cNvGrpSpPr>
          <p:nvPr/>
        </p:nvGrpSpPr>
        <p:grpSpPr bwMode="auto">
          <a:xfrm>
            <a:off x="579438" y="4344376"/>
            <a:ext cx="130175" cy="127000"/>
            <a:chOff x="2426" y="2160"/>
            <a:chExt cx="201" cy="201"/>
          </a:xfrm>
        </p:grpSpPr>
        <p:sp>
          <p:nvSpPr>
            <p:cNvPr id="74" name="Oval 8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5" name="Oval 9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6" name="Oval 10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7" name="AutoShape 72"/>
          <p:cNvSpPr>
            <a:spLocks noChangeArrowheads="1"/>
          </p:cNvSpPr>
          <p:nvPr/>
        </p:nvSpPr>
        <p:spPr bwMode="auto">
          <a:xfrm>
            <a:off x="210866" y="4235537"/>
            <a:ext cx="4468389" cy="2131809"/>
          </a:xfrm>
          <a:prstGeom prst="roundRect">
            <a:avLst>
              <a:gd name="adj" fmla="val 3755"/>
            </a:avLst>
          </a:prstGeom>
          <a:solidFill>
            <a:schemeClr val="bg1"/>
          </a:solidFill>
          <a:ln w="25400" algn="ctr">
            <a:solidFill>
              <a:srgbClr val="C0C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8" name="Text Box 11"/>
          <p:cNvSpPr txBox="1">
            <a:spLocks noChangeArrowheads="1"/>
          </p:cNvSpPr>
          <p:nvPr/>
        </p:nvSpPr>
        <p:spPr bwMode="auto">
          <a:xfrm>
            <a:off x="557337" y="4173090"/>
            <a:ext cx="4230687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Basin Area : 2,703㎢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Reservoir Area : 70 ㎢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Length of reservoir : 66 ㎞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z="2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Adjacent city(1) </a:t>
            </a:r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&amp;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counties(4)</a:t>
            </a:r>
            <a:endParaRPr lang="en-US" altLang="ko-KR" sz="20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ChunCheon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&amp; (</a:t>
            </a:r>
            <a:r>
              <a:rPr lang="en-US" altLang="ko-KR" sz="16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InJe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6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HongCheon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16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YangGu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6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GoSeong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grpSp>
        <p:nvGrpSpPr>
          <p:cNvPr id="79" name="Group 15"/>
          <p:cNvGrpSpPr>
            <a:grpSpLocks/>
          </p:cNvGrpSpPr>
          <p:nvPr/>
        </p:nvGrpSpPr>
        <p:grpSpPr bwMode="auto">
          <a:xfrm>
            <a:off x="405061" y="2489364"/>
            <a:ext cx="130175" cy="127000"/>
            <a:chOff x="2426" y="2160"/>
            <a:chExt cx="201" cy="201"/>
          </a:xfrm>
        </p:grpSpPr>
        <p:sp>
          <p:nvSpPr>
            <p:cNvPr id="80" name="Oval 16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1" name="Oval 17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" name="Oval 18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83" name="Group 19"/>
          <p:cNvGrpSpPr>
            <a:grpSpLocks/>
          </p:cNvGrpSpPr>
          <p:nvPr/>
        </p:nvGrpSpPr>
        <p:grpSpPr bwMode="auto">
          <a:xfrm>
            <a:off x="405061" y="2890500"/>
            <a:ext cx="130175" cy="127000"/>
            <a:chOff x="2426" y="2160"/>
            <a:chExt cx="201" cy="201"/>
          </a:xfrm>
        </p:grpSpPr>
        <p:sp>
          <p:nvSpPr>
            <p:cNvPr id="84" name="Oval 20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5" name="Oval 21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6" name="Oval 22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87" name="Group 26"/>
          <p:cNvGrpSpPr>
            <a:grpSpLocks/>
          </p:cNvGrpSpPr>
          <p:nvPr/>
        </p:nvGrpSpPr>
        <p:grpSpPr bwMode="auto">
          <a:xfrm>
            <a:off x="443037" y="4704416"/>
            <a:ext cx="130175" cy="127000"/>
            <a:chOff x="2426" y="2160"/>
            <a:chExt cx="201" cy="201"/>
          </a:xfrm>
        </p:grpSpPr>
        <p:sp>
          <p:nvSpPr>
            <p:cNvPr id="88" name="Oval 27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9" name="Oval 28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0" name="Oval 29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91" name="Group 30"/>
          <p:cNvGrpSpPr>
            <a:grpSpLocks/>
          </p:cNvGrpSpPr>
          <p:nvPr/>
        </p:nvGrpSpPr>
        <p:grpSpPr bwMode="auto">
          <a:xfrm>
            <a:off x="443037" y="5074730"/>
            <a:ext cx="130175" cy="127000"/>
            <a:chOff x="2426" y="2160"/>
            <a:chExt cx="201" cy="201"/>
          </a:xfrm>
        </p:grpSpPr>
        <p:sp>
          <p:nvSpPr>
            <p:cNvPr id="92" name="Oval 31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3" name="Oval 32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4" name="Oval 33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95" name="Group 34"/>
          <p:cNvGrpSpPr>
            <a:grpSpLocks/>
          </p:cNvGrpSpPr>
          <p:nvPr/>
        </p:nvGrpSpPr>
        <p:grpSpPr bwMode="auto">
          <a:xfrm>
            <a:off x="443037" y="5455408"/>
            <a:ext cx="130175" cy="127000"/>
            <a:chOff x="2426" y="2160"/>
            <a:chExt cx="201" cy="201"/>
          </a:xfrm>
        </p:grpSpPr>
        <p:sp>
          <p:nvSpPr>
            <p:cNvPr id="96" name="Oval 35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7" name="Oval 36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8" name="Oval 37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00" name="Group 39"/>
          <p:cNvGrpSpPr>
            <a:grpSpLocks/>
          </p:cNvGrpSpPr>
          <p:nvPr/>
        </p:nvGrpSpPr>
        <p:grpSpPr bwMode="auto">
          <a:xfrm>
            <a:off x="395536" y="3291726"/>
            <a:ext cx="130175" cy="127000"/>
            <a:chOff x="2426" y="2160"/>
            <a:chExt cx="201" cy="201"/>
          </a:xfrm>
        </p:grpSpPr>
        <p:sp>
          <p:nvSpPr>
            <p:cNvPr id="101" name="Oval 40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" name="Oval 41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3" name="Oval 42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12" name="Text Box 3"/>
          <p:cNvSpPr txBox="1">
            <a:spLocks noChangeArrowheads="1"/>
          </p:cNvSpPr>
          <p:nvPr/>
        </p:nvSpPr>
        <p:spPr bwMode="auto">
          <a:xfrm>
            <a:off x="290091" y="168821"/>
            <a:ext cx="4019049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1. General Information</a:t>
            </a:r>
            <a:endParaRPr lang="en-US" altLang="ko-KR" sz="2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13" name="그룹 112"/>
          <p:cNvGrpSpPr/>
          <p:nvPr/>
        </p:nvGrpSpPr>
        <p:grpSpPr>
          <a:xfrm>
            <a:off x="179513" y="1124744"/>
            <a:ext cx="1512168" cy="456071"/>
            <a:chOff x="436563" y="4171177"/>
            <a:chExt cx="1903190" cy="456071"/>
          </a:xfrm>
        </p:grpSpPr>
        <p:sp>
          <p:nvSpPr>
            <p:cNvPr id="114" name="모서리가 둥근 직사각형 113"/>
            <p:cNvSpPr/>
            <p:nvPr/>
          </p:nvSpPr>
          <p:spPr>
            <a:xfrm>
              <a:off x="436563" y="4171177"/>
              <a:ext cx="1903190" cy="456071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rgbClr val="333333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115" name="직사각형 114"/>
            <p:cNvSpPr/>
            <p:nvPr/>
          </p:nvSpPr>
          <p:spPr>
            <a:xfrm>
              <a:off x="465138" y="4174563"/>
              <a:ext cx="1831182" cy="43088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altLang="ko-KR" sz="2200" b="1" dirty="0" smtClean="0">
                  <a:solidFill>
                    <a:srgbClr val="FFFF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함초롬돋움" panose="020B0504000101010101" pitchFamily="50" charset="-127"/>
                </a:rPr>
                <a:t>Roles</a:t>
              </a:r>
              <a:endParaRPr lang="ko-KR" altLang="en-US" sz="2200" b="1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</p:grpSp>
      <p:grpSp>
        <p:nvGrpSpPr>
          <p:cNvPr id="116" name="그룹 115"/>
          <p:cNvGrpSpPr/>
          <p:nvPr/>
        </p:nvGrpSpPr>
        <p:grpSpPr>
          <a:xfrm>
            <a:off x="179513" y="3731564"/>
            <a:ext cx="2088232" cy="456071"/>
            <a:chOff x="436563" y="4171177"/>
            <a:chExt cx="1903190" cy="456071"/>
          </a:xfrm>
        </p:grpSpPr>
        <p:sp>
          <p:nvSpPr>
            <p:cNvPr id="117" name="모서리가 둥근 직사각형 116"/>
            <p:cNvSpPr/>
            <p:nvPr/>
          </p:nvSpPr>
          <p:spPr>
            <a:xfrm>
              <a:off x="436563" y="4171177"/>
              <a:ext cx="1903190" cy="456071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rgbClr val="333333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118" name="직사각형 117"/>
            <p:cNvSpPr/>
            <p:nvPr/>
          </p:nvSpPr>
          <p:spPr>
            <a:xfrm>
              <a:off x="465138" y="4174563"/>
              <a:ext cx="1831181" cy="43088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altLang="ko-KR" sz="2200" b="1" dirty="0" smtClean="0">
                  <a:solidFill>
                    <a:srgbClr val="FFFF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함초롬돋움" panose="020B0504000101010101" pitchFamily="50" charset="-127"/>
                </a:rPr>
                <a:t>Catchment</a:t>
              </a:r>
              <a:endParaRPr lang="ko-KR" altLang="en-US" sz="2200" b="1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</p:grpSp>
      <p:grpSp>
        <p:nvGrpSpPr>
          <p:cNvPr id="119" name="Group 26"/>
          <p:cNvGrpSpPr>
            <a:grpSpLocks/>
          </p:cNvGrpSpPr>
          <p:nvPr/>
        </p:nvGrpSpPr>
        <p:grpSpPr bwMode="auto">
          <a:xfrm>
            <a:off x="443037" y="4336794"/>
            <a:ext cx="130175" cy="127000"/>
            <a:chOff x="2426" y="2160"/>
            <a:chExt cx="201" cy="201"/>
          </a:xfrm>
        </p:grpSpPr>
        <p:sp>
          <p:nvSpPr>
            <p:cNvPr id="120" name="Oval 27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2" name="Oval 29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23" name="Picture 67"/>
          <p:cNvPicPr>
            <a:picLocks noChangeAspect="1" noChangeArrowheads="1"/>
          </p:cNvPicPr>
          <p:nvPr/>
        </p:nvPicPr>
        <p:blipFill rotWithShape="1">
          <a:blip r:embed="rId4"/>
          <a:srcRect t="-267"/>
          <a:stretch/>
        </p:blipFill>
        <p:spPr bwMode="auto">
          <a:xfrm>
            <a:off x="4880905" y="1662919"/>
            <a:ext cx="4011007" cy="4714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9" descr="D:\PNG 모음\Icon, Bullet\5-2.png"/>
          <p:cNvPicPr>
            <a:picLocks noChangeAspect="1" noChangeArrowheads="1"/>
          </p:cNvPicPr>
          <p:nvPr/>
        </p:nvPicPr>
        <p:blipFill>
          <a:blip r:embed="rId5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290772"/>
            <a:ext cx="355690" cy="51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Oval 45"/>
          <p:cNvSpPr>
            <a:spLocks noChangeArrowheads="1"/>
          </p:cNvSpPr>
          <p:nvPr/>
        </p:nvSpPr>
        <p:spPr bwMode="auto">
          <a:xfrm>
            <a:off x="5564765" y="4679874"/>
            <a:ext cx="447395" cy="405310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170000"/>
              </a:lnSpc>
            </a:pPr>
            <a:endParaRPr lang="ko-KR" altLang="en-US"/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4846171" y="5196043"/>
            <a:ext cx="1304817" cy="45065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1400" b="1" dirty="0" err="1" smtClean="0">
                <a:solidFill>
                  <a:srgbClr val="C00000"/>
                </a:solidFill>
              </a:rPr>
              <a:t>Soyanggang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altLang="ko-KR" sz="1400" b="1" dirty="0" smtClean="0">
                <a:solidFill>
                  <a:srgbClr val="C00000"/>
                </a:solidFill>
              </a:rPr>
              <a:t>Dam</a:t>
            </a:r>
            <a:endParaRPr lang="ko-KR" alt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2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#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290091" y="168821"/>
            <a:ext cx="4019049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1. General Information</a:t>
            </a:r>
            <a:endParaRPr lang="en-US" altLang="ko-KR" sz="2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542925" y="3500504"/>
            <a:ext cx="4657725" cy="2605087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2700000" scaled="1"/>
          </a:gradFill>
          <a:ln w="25400">
            <a:solidFill>
              <a:srgbClr val="00CCFF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70000"/>
              </a:lnSpc>
            </a:pPr>
            <a:endParaRPr lang="ko-KR" altLang="ko-KR" sz="9600"/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7234238" y="3035366"/>
            <a:ext cx="1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-28" tIns="-9" rIns="-28" bIns="-9">
            <a:spAutoFit/>
          </a:bodyPr>
          <a:lstStyle>
            <a:lvl1pPr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algn="ctr" eaLnBrk="1" hangingPunct="1"/>
            <a:endParaRPr lang="ko-KR" altLang="ko-KR" sz="1600" b="1">
              <a:solidFill>
                <a:schemeClr val="bg2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>
            <a:off x="617538" y="3470341"/>
            <a:ext cx="6135687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-28" tIns="-9" rIns="-28" bIns="-9">
            <a:spAutoFit/>
          </a:bodyPr>
          <a:lstStyle/>
          <a:p>
            <a:endParaRPr lang="ko-KR" altLang="en-US"/>
          </a:p>
        </p:txBody>
      </p:sp>
      <p:sp>
        <p:nvSpPr>
          <p:cNvPr id="60" name="Line 12"/>
          <p:cNvSpPr>
            <a:spLocks noChangeShapeType="1"/>
          </p:cNvSpPr>
          <p:nvPr/>
        </p:nvSpPr>
        <p:spPr bwMode="auto">
          <a:xfrm>
            <a:off x="617538" y="4119629"/>
            <a:ext cx="6135687" cy="1587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-28" tIns="-9" rIns="-28" bIns="-9">
            <a:spAutoFit/>
          </a:bodyPr>
          <a:lstStyle/>
          <a:p>
            <a:endParaRPr lang="ko-KR" altLang="en-US"/>
          </a:p>
        </p:txBody>
      </p:sp>
      <p:grpSp>
        <p:nvGrpSpPr>
          <p:cNvPr id="62" name="Group 13"/>
          <p:cNvGrpSpPr>
            <a:grpSpLocks/>
          </p:cNvGrpSpPr>
          <p:nvPr/>
        </p:nvGrpSpPr>
        <p:grpSpPr bwMode="auto">
          <a:xfrm>
            <a:off x="1282700" y="3211579"/>
            <a:ext cx="7318377" cy="3171586"/>
            <a:chOff x="528" y="5230"/>
            <a:chExt cx="5358" cy="1858"/>
          </a:xfrm>
        </p:grpSpPr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528" y="5232"/>
              <a:ext cx="5358" cy="1722"/>
            </a:xfrm>
            <a:custGeom>
              <a:avLst/>
              <a:gdLst>
                <a:gd name="T0" fmla="*/ 6 w 5358"/>
                <a:gd name="T1" fmla="*/ 1716 h 1722"/>
                <a:gd name="T2" fmla="*/ 5358 w 5358"/>
                <a:gd name="T3" fmla="*/ 1716 h 1722"/>
                <a:gd name="T4" fmla="*/ 3024 w 5358"/>
                <a:gd name="T5" fmla="*/ 0 h 1722"/>
                <a:gd name="T6" fmla="*/ 2754 w 5358"/>
                <a:gd name="T7" fmla="*/ 0 h 1722"/>
                <a:gd name="T8" fmla="*/ 1314 w 5358"/>
                <a:gd name="T9" fmla="*/ 1056 h 1722"/>
                <a:gd name="T10" fmla="*/ 930 w 5358"/>
                <a:gd name="T11" fmla="*/ 1056 h 1722"/>
                <a:gd name="T12" fmla="*/ 582 w 5358"/>
                <a:gd name="T13" fmla="*/ 1350 h 1722"/>
                <a:gd name="T14" fmla="*/ 258 w 5358"/>
                <a:gd name="T15" fmla="*/ 1350 h 1722"/>
                <a:gd name="T16" fmla="*/ 0 w 5358"/>
                <a:gd name="T17" fmla="*/ 1722 h 17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58"/>
                <a:gd name="T28" fmla="*/ 0 h 1722"/>
                <a:gd name="T29" fmla="*/ 5358 w 5358"/>
                <a:gd name="T30" fmla="*/ 1722 h 17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58" h="1722">
                  <a:moveTo>
                    <a:pt x="6" y="1716"/>
                  </a:moveTo>
                  <a:lnTo>
                    <a:pt x="5358" y="1716"/>
                  </a:lnTo>
                  <a:lnTo>
                    <a:pt x="3024" y="0"/>
                  </a:lnTo>
                  <a:lnTo>
                    <a:pt x="2754" y="0"/>
                  </a:lnTo>
                  <a:lnTo>
                    <a:pt x="1314" y="1056"/>
                  </a:lnTo>
                  <a:lnTo>
                    <a:pt x="930" y="1056"/>
                  </a:lnTo>
                  <a:lnTo>
                    <a:pt x="582" y="1350"/>
                  </a:lnTo>
                  <a:lnTo>
                    <a:pt x="258" y="1350"/>
                  </a:lnTo>
                  <a:lnTo>
                    <a:pt x="0" y="1722"/>
                  </a:lnTo>
                </a:path>
              </a:pathLst>
            </a:custGeom>
            <a:gradFill rotWithShape="0">
              <a:gsLst>
                <a:gs pos="0">
                  <a:srgbClr val="C9C9C9"/>
                </a:gs>
                <a:gs pos="100000">
                  <a:srgbClr val="5F5F5F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-28" tIns="-9" rIns="-28" bIns="-9">
              <a:spAutoFit/>
            </a:bodyPr>
            <a:lstStyle/>
            <a:p>
              <a:endParaRPr lang="ko-KR" altLang="en-US"/>
            </a:p>
          </p:txBody>
        </p:sp>
        <p:grpSp>
          <p:nvGrpSpPr>
            <p:cNvPr id="64" name="Group 15"/>
            <p:cNvGrpSpPr>
              <a:grpSpLocks/>
            </p:cNvGrpSpPr>
            <p:nvPr/>
          </p:nvGrpSpPr>
          <p:grpSpPr bwMode="auto">
            <a:xfrm>
              <a:off x="696" y="6348"/>
              <a:ext cx="1244" cy="600"/>
              <a:chOff x="624" y="7338"/>
              <a:chExt cx="1244" cy="600"/>
            </a:xfrm>
          </p:grpSpPr>
          <p:sp>
            <p:nvSpPr>
              <p:cNvPr id="71" name="AutoShape 16"/>
              <p:cNvSpPr>
                <a:spLocks noChangeArrowheads="1"/>
              </p:cNvSpPr>
              <p:nvPr/>
            </p:nvSpPr>
            <p:spPr bwMode="auto">
              <a:xfrm flipV="1">
                <a:off x="936" y="7338"/>
                <a:ext cx="932" cy="6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675 w 21600"/>
                  <a:gd name="T13" fmla="*/ 6660 h 21600"/>
                  <a:gd name="T14" fmla="*/ 14925 w 21600"/>
                  <a:gd name="T15" fmla="*/ 149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9741" y="21600"/>
                    </a:lnTo>
                    <a:lnTo>
                      <a:pt x="11859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60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-28" tIns="-9" rIns="-28" bIns="-9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72" name="AutoShape 17"/>
              <p:cNvSpPr>
                <a:spLocks noChangeArrowheads="1"/>
              </p:cNvSpPr>
              <p:nvPr/>
            </p:nvSpPr>
            <p:spPr bwMode="auto">
              <a:xfrm flipV="1">
                <a:off x="624" y="7632"/>
                <a:ext cx="454" cy="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329 w 21600"/>
                  <a:gd name="T13" fmla="*/ 5365 h 21600"/>
                  <a:gd name="T14" fmla="*/ 16271 w 21600"/>
                  <a:gd name="T15" fmla="*/ 162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088" y="21600"/>
                    </a:lnTo>
                    <a:lnTo>
                      <a:pt x="1451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60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-28" tIns="-9" rIns="-28" bIns="-9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73" name="AutoShape 18" descr="60%"/>
              <p:cNvSpPr>
                <a:spLocks noChangeArrowheads="1"/>
              </p:cNvSpPr>
              <p:nvPr/>
            </p:nvSpPr>
            <p:spPr bwMode="auto">
              <a:xfrm flipV="1">
                <a:off x="1157" y="7338"/>
                <a:ext cx="490" cy="6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436 w 21600"/>
                  <a:gd name="T13" fmla="*/ 6444 h 21600"/>
                  <a:gd name="T14" fmla="*/ 15164 w 21600"/>
                  <a:gd name="T15" fmla="*/ 1515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9257" y="21600"/>
                    </a:lnTo>
                    <a:lnTo>
                      <a:pt x="12343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pct60">
                <a:fgClr>
                  <a:srgbClr val="CC3300"/>
                </a:fgClr>
                <a:bgClr>
                  <a:srgbClr val="FF9933"/>
                </a:bgClr>
              </a:patt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-28" tIns="-9" rIns="-28" bIns="-9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74" name="AutoShape 19"/>
              <p:cNvSpPr>
                <a:spLocks noChangeArrowheads="1"/>
              </p:cNvSpPr>
              <p:nvPr/>
            </p:nvSpPr>
            <p:spPr bwMode="auto">
              <a:xfrm flipV="1">
                <a:off x="1320" y="7338"/>
                <a:ext cx="164" cy="6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663 w 21600"/>
                  <a:gd name="T13" fmla="*/ 5688 h 21600"/>
                  <a:gd name="T14" fmla="*/ 15937 w 21600"/>
                  <a:gd name="T15" fmla="*/ 159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770" y="21600"/>
                    </a:lnTo>
                    <a:lnTo>
                      <a:pt x="1383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1B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-28" tIns="-9" rIns="-28" bIns="-9">
                <a:spAutoFit/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5" name="Group 20"/>
            <p:cNvGrpSpPr>
              <a:grpSpLocks/>
            </p:cNvGrpSpPr>
            <p:nvPr/>
          </p:nvGrpSpPr>
          <p:grpSpPr bwMode="auto">
            <a:xfrm>
              <a:off x="1541" y="5230"/>
              <a:ext cx="3760" cy="1858"/>
              <a:chOff x="2184" y="5078"/>
              <a:chExt cx="3603" cy="1779"/>
            </a:xfrm>
          </p:grpSpPr>
          <p:sp>
            <p:nvSpPr>
              <p:cNvPr id="66" name="AutoShape 21"/>
              <p:cNvSpPr>
                <a:spLocks noChangeArrowheads="1"/>
              </p:cNvSpPr>
              <p:nvPr/>
            </p:nvSpPr>
            <p:spPr bwMode="auto">
              <a:xfrm flipV="1">
                <a:off x="2184" y="5080"/>
                <a:ext cx="3603" cy="16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956 w 21600"/>
                  <a:gd name="T13" fmla="*/ 6959 h 21600"/>
                  <a:gd name="T14" fmla="*/ 14644 w 21600"/>
                  <a:gd name="T15" fmla="*/ 1464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0308" y="21600"/>
                    </a:lnTo>
                    <a:lnTo>
                      <a:pt x="1129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60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-28" tIns="-9" rIns="-28" bIns="-9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22" descr="60%"/>
              <p:cNvSpPr>
                <a:spLocks/>
              </p:cNvSpPr>
              <p:nvPr/>
            </p:nvSpPr>
            <p:spPr bwMode="auto">
              <a:xfrm>
                <a:off x="3404" y="5078"/>
                <a:ext cx="1162" cy="1711"/>
              </a:xfrm>
              <a:custGeom>
                <a:avLst/>
                <a:gdLst>
                  <a:gd name="T0" fmla="*/ 1954 w 1066"/>
                  <a:gd name="T1" fmla="*/ 2 h 1753"/>
                  <a:gd name="T2" fmla="*/ 1612 w 1066"/>
                  <a:gd name="T3" fmla="*/ 2 h 1753"/>
                  <a:gd name="T4" fmla="*/ 0 w 1066"/>
                  <a:gd name="T5" fmla="*/ 1198 h 1753"/>
                  <a:gd name="T6" fmla="*/ 245 w 1066"/>
                  <a:gd name="T7" fmla="*/ 1249 h 1753"/>
                  <a:gd name="T8" fmla="*/ 3334 w 1066"/>
                  <a:gd name="T9" fmla="*/ 1247 h 1753"/>
                  <a:gd name="T10" fmla="*/ 3566 w 1066"/>
                  <a:gd name="T11" fmla="*/ 1195 h 1753"/>
                  <a:gd name="T12" fmla="*/ 1954 w 1066"/>
                  <a:gd name="T13" fmla="*/ 0 h 17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6"/>
                  <a:gd name="T22" fmla="*/ 0 h 1753"/>
                  <a:gd name="T23" fmla="*/ 1066 w 1066"/>
                  <a:gd name="T24" fmla="*/ 1753 h 17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6" h="1753">
                    <a:moveTo>
                      <a:pt x="585" y="2"/>
                    </a:moveTo>
                    <a:lnTo>
                      <a:pt x="483" y="2"/>
                    </a:lnTo>
                    <a:lnTo>
                      <a:pt x="0" y="1681"/>
                    </a:lnTo>
                    <a:lnTo>
                      <a:pt x="73" y="1753"/>
                    </a:lnTo>
                    <a:lnTo>
                      <a:pt x="996" y="1751"/>
                    </a:lnTo>
                    <a:lnTo>
                      <a:pt x="1066" y="1678"/>
                    </a:lnTo>
                    <a:lnTo>
                      <a:pt x="585" y="0"/>
                    </a:lnTo>
                  </a:path>
                </a:pathLst>
              </a:custGeom>
              <a:pattFill prst="pct60">
                <a:fgClr>
                  <a:srgbClr val="CC3300"/>
                </a:fgClr>
                <a:bgClr>
                  <a:srgbClr val="FF9933"/>
                </a:bgClr>
              </a:patt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-28" tIns="-9" rIns="-28" bIns="-9">
                <a:spAutoFit/>
              </a:bodyPr>
              <a:lstStyle/>
              <a:p>
                <a:endParaRPr lang="ko-KR" altLang="en-US"/>
              </a:p>
            </p:txBody>
          </p:sp>
          <p:grpSp>
            <p:nvGrpSpPr>
              <p:cNvPr id="68" name="Group 23"/>
              <p:cNvGrpSpPr>
                <a:grpSpLocks/>
              </p:cNvGrpSpPr>
              <p:nvPr/>
            </p:nvGrpSpPr>
            <p:grpSpPr bwMode="auto">
              <a:xfrm>
                <a:off x="3699" y="5080"/>
                <a:ext cx="572" cy="1777"/>
                <a:chOff x="3699" y="5080"/>
                <a:chExt cx="572" cy="1777"/>
              </a:xfrm>
            </p:grpSpPr>
            <p:sp>
              <p:nvSpPr>
                <p:cNvPr id="69" name="AutoShape 24"/>
                <p:cNvSpPr>
                  <a:spLocks noChangeArrowheads="1"/>
                </p:cNvSpPr>
                <p:nvPr/>
              </p:nvSpPr>
              <p:spPr bwMode="auto">
                <a:xfrm flipV="1">
                  <a:off x="3699" y="5080"/>
                  <a:ext cx="572" cy="17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6533 w 21600"/>
                    <a:gd name="T13" fmla="*/ 6543 h 21600"/>
                    <a:gd name="T14" fmla="*/ 15067 w 21600"/>
                    <a:gd name="T15" fmla="*/ 1505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9478" y="21600"/>
                      </a:lnTo>
                      <a:lnTo>
                        <a:pt x="12122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C1B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-28" tIns="-9" rIns="-28" bIns="-9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25"/>
                <p:cNvSpPr>
                  <a:spLocks/>
                </p:cNvSpPr>
                <p:nvPr/>
              </p:nvSpPr>
              <p:spPr bwMode="auto">
                <a:xfrm>
                  <a:off x="3700" y="6785"/>
                  <a:ext cx="570" cy="72"/>
                </a:xfrm>
                <a:custGeom>
                  <a:avLst/>
                  <a:gdLst>
                    <a:gd name="T0" fmla="*/ 0 w 564"/>
                    <a:gd name="T1" fmla="*/ 0 h 72"/>
                    <a:gd name="T2" fmla="*/ 86 w 564"/>
                    <a:gd name="T3" fmla="*/ 72 h 72"/>
                    <a:gd name="T4" fmla="*/ 571 w 564"/>
                    <a:gd name="T5" fmla="*/ 72 h 72"/>
                    <a:gd name="T6" fmla="*/ 654 w 564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4"/>
                    <a:gd name="T13" fmla="*/ 0 h 72"/>
                    <a:gd name="T14" fmla="*/ 564 w 564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4" h="72">
                      <a:moveTo>
                        <a:pt x="0" y="0"/>
                      </a:moveTo>
                      <a:lnTo>
                        <a:pt x="72" y="72"/>
                      </a:lnTo>
                      <a:lnTo>
                        <a:pt x="492" y="72"/>
                      </a:lnTo>
                      <a:lnTo>
                        <a:pt x="564" y="0"/>
                      </a:lnTo>
                    </a:path>
                  </a:pathLst>
                </a:custGeom>
                <a:solidFill>
                  <a:srgbClr val="7C1B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-28" tIns="-9" rIns="-28" bIns="-9">
                  <a:spAutoFit/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75" name="Text Box 26"/>
          <p:cNvSpPr txBox="1">
            <a:spLocks noChangeArrowheads="1"/>
          </p:cNvSpPr>
          <p:nvPr/>
        </p:nvSpPr>
        <p:spPr bwMode="auto">
          <a:xfrm>
            <a:off x="7392880" y="5391216"/>
            <a:ext cx="498927" cy="26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-28" tIns="-9" rIns="-28" bIns="-9">
            <a:spAutoFit/>
          </a:bodyPr>
          <a:lstStyle>
            <a:lvl1pPr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algn="ctr" eaLnBrk="1" hangingPunct="1"/>
            <a:r>
              <a:rPr lang="en-US" altLang="ko-KR" sz="17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Rock</a:t>
            </a:r>
          </a:p>
        </p:txBody>
      </p:sp>
      <p:sp>
        <p:nvSpPr>
          <p:cNvPr id="76" name="Text Box 27"/>
          <p:cNvSpPr txBox="1">
            <a:spLocks noChangeArrowheads="1"/>
          </p:cNvSpPr>
          <p:nvPr/>
        </p:nvSpPr>
        <p:spPr bwMode="auto">
          <a:xfrm>
            <a:off x="6299489" y="5153744"/>
            <a:ext cx="656406" cy="7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-28" tIns="-9" rIns="-28" bIns="-9">
            <a:spAutoFit/>
          </a:bodyPr>
          <a:lstStyle>
            <a:lvl1pPr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algn="ctr" eaLnBrk="1" hangingPunct="1"/>
            <a:r>
              <a:rPr lang="en-US" altLang="ko-KR" sz="1700" b="1" dirty="0" smtClean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Sand</a:t>
            </a:r>
          </a:p>
          <a:p>
            <a:pPr algn="ctr" eaLnBrk="1" hangingPunct="1"/>
            <a:r>
              <a:rPr lang="en-US" altLang="ko-KR" sz="1700" b="1" dirty="0" smtClean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&amp;</a:t>
            </a:r>
          </a:p>
          <a:p>
            <a:pPr algn="ctr" eaLnBrk="1" hangingPunct="1"/>
            <a:r>
              <a:rPr lang="en-US" altLang="ko-KR" sz="1700" b="1" dirty="0" smtClean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Gravel</a:t>
            </a:r>
            <a:endParaRPr lang="en-US" altLang="ko-KR" sz="1700" b="1" dirty="0">
              <a:solidFill>
                <a:srgbClr val="0000C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7" name="Text Box 30"/>
          <p:cNvSpPr txBox="1">
            <a:spLocks noChangeArrowheads="1"/>
          </p:cNvSpPr>
          <p:nvPr/>
        </p:nvSpPr>
        <p:spPr bwMode="auto">
          <a:xfrm>
            <a:off x="4844498" y="6378641"/>
            <a:ext cx="612291" cy="27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-28" tIns="-9" rIns="-28" bIns="-9">
            <a:spAutoFit/>
          </a:bodyPr>
          <a:lstStyle>
            <a:lvl1pPr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algn="ctr" eaLnBrk="1" hangingPunct="1"/>
            <a:r>
              <a:rPr lang="en-US" altLang="ko-KR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540m</a:t>
            </a:r>
            <a:endParaRPr lang="en-US" altLang="ko-KR" sz="26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4535514" y="2930437"/>
            <a:ext cx="1383912" cy="2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-28" tIns="-9" rIns="-28" bIns="-9">
            <a:spAutoFit/>
          </a:bodyPr>
          <a:lstStyle>
            <a:lvl1pPr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eaLnBrk="1" hangingPunct="1"/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Crest EL.203m</a:t>
            </a: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467544" y="3241741"/>
            <a:ext cx="3527256" cy="2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-28" tIns="-9" rIns="-28" bIns="-9">
            <a:spAutoFit/>
          </a:bodyPr>
          <a:lstStyle>
            <a:lvl1pPr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eaLnBrk="1" hangingPunct="1"/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Flood water Lev 198.0m (2.9bil㎥)</a:t>
            </a:r>
          </a:p>
        </p:txBody>
      </p:sp>
      <p:sp>
        <p:nvSpPr>
          <p:cNvPr id="80" name="Text Box 35"/>
          <p:cNvSpPr txBox="1">
            <a:spLocks noChangeArrowheads="1"/>
          </p:cNvSpPr>
          <p:nvPr/>
        </p:nvSpPr>
        <p:spPr bwMode="auto">
          <a:xfrm>
            <a:off x="173463" y="3856105"/>
            <a:ext cx="4110129" cy="2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-28" tIns="-9" rIns="-28" bIns="-9">
            <a:spAutoFit/>
          </a:bodyPr>
          <a:lstStyle>
            <a:lvl1pPr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eaLnBrk="1" hangingPunct="1"/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Restricted Lev during flood 190.3m</a:t>
            </a:r>
          </a:p>
        </p:txBody>
      </p:sp>
      <p:sp>
        <p:nvSpPr>
          <p:cNvPr id="81" name="Line 37"/>
          <p:cNvSpPr>
            <a:spLocks noChangeShapeType="1"/>
          </p:cNvSpPr>
          <p:nvPr/>
        </p:nvSpPr>
        <p:spPr bwMode="auto">
          <a:xfrm>
            <a:off x="542925" y="6126229"/>
            <a:ext cx="1182688" cy="1587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-28" tIns="-9" rIns="-28" bIns="-9">
            <a:spAutoFit/>
          </a:bodyPr>
          <a:lstStyle/>
          <a:p>
            <a:endParaRPr lang="ko-KR" altLang="en-US"/>
          </a:p>
        </p:txBody>
      </p:sp>
      <p:sp>
        <p:nvSpPr>
          <p:cNvPr id="82" name="Text Box 38"/>
          <p:cNvSpPr txBox="1">
            <a:spLocks noChangeArrowheads="1"/>
          </p:cNvSpPr>
          <p:nvPr/>
        </p:nvSpPr>
        <p:spPr bwMode="auto">
          <a:xfrm>
            <a:off x="542925" y="5923029"/>
            <a:ext cx="607482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-28" tIns="-9" rIns="-28" bIns="-9">
            <a:spAutoFit/>
          </a:bodyPr>
          <a:lstStyle>
            <a:lvl1pPr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eaLnBrk="1" hangingPunct="1"/>
            <a:r>
              <a:rPr lang="en-US" altLang="ko-KR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EL.80m</a:t>
            </a: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 flipV="1">
            <a:off x="5718175" y="6575455"/>
            <a:ext cx="2932665" cy="4799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87" name="Line 41"/>
          <p:cNvSpPr>
            <a:spLocks noChangeShapeType="1"/>
          </p:cNvSpPr>
          <p:nvPr/>
        </p:nvSpPr>
        <p:spPr bwMode="auto">
          <a:xfrm flipH="1">
            <a:off x="1355725" y="6580254"/>
            <a:ext cx="3252788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88" name="Line 42"/>
          <p:cNvSpPr>
            <a:spLocks noChangeShapeType="1"/>
          </p:cNvSpPr>
          <p:nvPr/>
        </p:nvSpPr>
        <p:spPr bwMode="auto">
          <a:xfrm>
            <a:off x="1282700" y="6386579"/>
            <a:ext cx="1588" cy="32543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89" name="Line 43"/>
          <p:cNvSpPr>
            <a:spLocks noChangeShapeType="1"/>
          </p:cNvSpPr>
          <p:nvPr/>
        </p:nvSpPr>
        <p:spPr bwMode="auto">
          <a:xfrm>
            <a:off x="8662719" y="6386579"/>
            <a:ext cx="1588" cy="32543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ko-KR" altLang="en-US"/>
          </a:p>
        </p:txBody>
      </p:sp>
      <p:grpSp>
        <p:nvGrpSpPr>
          <p:cNvPr id="90" name="Group 72"/>
          <p:cNvGrpSpPr>
            <a:grpSpLocks/>
          </p:cNvGrpSpPr>
          <p:nvPr/>
        </p:nvGrpSpPr>
        <p:grpSpPr bwMode="auto">
          <a:xfrm>
            <a:off x="6530975" y="3341757"/>
            <a:ext cx="2035175" cy="1001713"/>
            <a:chOff x="4114" y="1885"/>
            <a:chExt cx="1282" cy="631"/>
          </a:xfrm>
        </p:grpSpPr>
        <p:sp>
          <p:nvSpPr>
            <p:cNvPr id="91" name="Line 39"/>
            <p:cNvSpPr>
              <a:spLocks noChangeShapeType="1"/>
            </p:cNvSpPr>
            <p:nvPr/>
          </p:nvSpPr>
          <p:spPr bwMode="auto">
            <a:xfrm>
              <a:off x="4114" y="2007"/>
              <a:ext cx="1" cy="32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2" name="AutoShape 134"/>
            <p:cNvSpPr>
              <a:spLocks noChangeArrowheads="1"/>
            </p:cNvSpPr>
            <p:nvPr/>
          </p:nvSpPr>
          <p:spPr bwMode="auto">
            <a:xfrm>
              <a:off x="4401" y="1885"/>
              <a:ext cx="928" cy="56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3366FF"/>
                </a:gs>
                <a:gs pos="100000">
                  <a:srgbClr val="66CCFF"/>
                </a:gs>
              </a:gsLst>
              <a:lin ang="0" scaled="1"/>
            </a:gra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70000"/>
                </a:lnSpc>
              </a:pPr>
              <a:endParaRPr lang="ko-KR" altLang="ko-KR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3" name="Rectangle 45"/>
            <p:cNvSpPr>
              <a:spLocks noChangeArrowheads="1"/>
            </p:cNvSpPr>
            <p:nvPr/>
          </p:nvSpPr>
          <p:spPr bwMode="auto">
            <a:xfrm>
              <a:off x="4371" y="1933"/>
              <a:ext cx="1025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Flood </a:t>
              </a:r>
              <a:r>
                <a:rPr lang="en-US" altLang="ko-KR" b="1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Control Capacity</a:t>
              </a:r>
              <a:endPara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94" name="Line 132"/>
          <p:cNvSpPr>
            <a:spLocks noChangeShapeType="1"/>
          </p:cNvSpPr>
          <p:nvPr/>
        </p:nvSpPr>
        <p:spPr bwMode="auto">
          <a:xfrm flipV="1">
            <a:off x="596900" y="3198879"/>
            <a:ext cx="4824413" cy="3175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-28" tIns="-9" rIns="-28" bIns="-9">
            <a:spAutoFit/>
          </a:bodyPr>
          <a:lstStyle/>
          <a:p>
            <a:endParaRPr lang="ko-KR" altLang="en-US"/>
          </a:p>
        </p:txBody>
      </p:sp>
      <p:sp>
        <p:nvSpPr>
          <p:cNvPr id="95" name="Line 51"/>
          <p:cNvSpPr>
            <a:spLocks noChangeShapeType="1"/>
          </p:cNvSpPr>
          <p:nvPr/>
        </p:nvSpPr>
        <p:spPr bwMode="auto">
          <a:xfrm flipV="1">
            <a:off x="617538" y="3778316"/>
            <a:ext cx="3738562" cy="158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-28" tIns="-9" rIns="-28" bIns="-9">
            <a:spAutoFit/>
          </a:bodyPr>
          <a:lstStyle/>
          <a:p>
            <a:endParaRPr lang="ko-KR" altLang="en-US"/>
          </a:p>
        </p:txBody>
      </p:sp>
      <p:sp>
        <p:nvSpPr>
          <p:cNvPr id="96" name="Text Box 52"/>
          <p:cNvSpPr txBox="1">
            <a:spLocks noChangeArrowheads="1"/>
          </p:cNvSpPr>
          <p:nvPr/>
        </p:nvSpPr>
        <p:spPr bwMode="auto">
          <a:xfrm>
            <a:off x="521519" y="3551304"/>
            <a:ext cx="3480672" cy="24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C9B"/>
                    </a:gs>
                    <a:gs pos="100000">
                      <a:srgbClr val="8F8457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-28" tIns="-9" rIns="-28" bIns="-9">
            <a:spAutoFit/>
          </a:bodyPr>
          <a:lstStyle>
            <a:lvl1pPr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eaLnBrk="1" hangingPunct="1"/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Normal high Lev</a:t>
            </a:r>
            <a:r>
              <a:rPr lang="en-US" altLang="ko-KR" sz="1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193.5m</a:t>
            </a:r>
          </a:p>
        </p:txBody>
      </p:sp>
      <p:sp>
        <p:nvSpPr>
          <p:cNvPr id="97" name="Line 53"/>
          <p:cNvSpPr>
            <a:spLocks noChangeShapeType="1"/>
          </p:cNvSpPr>
          <p:nvPr/>
        </p:nvSpPr>
        <p:spPr bwMode="auto">
          <a:xfrm>
            <a:off x="617538" y="4637154"/>
            <a:ext cx="2801937" cy="47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-28" tIns="-9" rIns="-28" bIns="-9">
            <a:spAutoFit/>
          </a:bodyPr>
          <a:lstStyle/>
          <a:p>
            <a:endParaRPr lang="ko-KR" altLang="en-US"/>
          </a:p>
        </p:txBody>
      </p:sp>
      <p:sp>
        <p:nvSpPr>
          <p:cNvPr id="98" name="Line 54"/>
          <p:cNvSpPr>
            <a:spLocks noChangeShapeType="1"/>
          </p:cNvSpPr>
          <p:nvPr/>
        </p:nvSpPr>
        <p:spPr bwMode="auto">
          <a:xfrm>
            <a:off x="573088" y="5026091"/>
            <a:ext cx="2486025" cy="158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-28" tIns="-9" rIns="-28" bIns="-9">
            <a:spAutoFit/>
          </a:bodyPr>
          <a:lstStyle/>
          <a:p>
            <a:endParaRPr lang="ko-KR" altLang="en-US"/>
          </a:p>
        </p:txBody>
      </p:sp>
      <p:sp>
        <p:nvSpPr>
          <p:cNvPr id="99" name="Text Box 55"/>
          <p:cNvSpPr txBox="1">
            <a:spLocks noChangeArrowheads="1"/>
          </p:cNvSpPr>
          <p:nvPr/>
        </p:nvSpPr>
        <p:spPr bwMode="auto">
          <a:xfrm>
            <a:off x="683568" y="4802254"/>
            <a:ext cx="2313782" cy="24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C9B"/>
                    </a:gs>
                    <a:gs pos="100000">
                      <a:srgbClr val="8F8457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-28" tIns="-9" rIns="-28" bIns="-9">
            <a:spAutoFit/>
          </a:bodyPr>
          <a:lstStyle>
            <a:lvl1pPr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eaLnBrk="1" hangingPunct="1"/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Dead water Lev 130.0m</a:t>
            </a:r>
          </a:p>
        </p:txBody>
      </p:sp>
      <p:sp>
        <p:nvSpPr>
          <p:cNvPr id="100" name="Text Box 56"/>
          <p:cNvSpPr txBox="1">
            <a:spLocks noChangeArrowheads="1"/>
          </p:cNvSpPr>
          <p:nvPr/>
        </p:nvSpPr>
        <p:spPr bwMode="auto">
          <a:xfrm>
            <a:off x="683567" y="4386329"/>
            <a:ext cx="2549143" cy="24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C9B"/>
                    </a:gs>
                    <a:gs pos="100000">
                      <a:srgbClr val="8F8457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-28" tIns="-9" rIns="-28" bIns="-9">
            <a:spAutoFit/>
          </a:bodyPr>
          <a:lstStyle>
            <a:lvl1pPr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eaLnBrk="1" hangingPunct="1"/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Low water Lev 150.0m</a:t>
            </a:r>
          </a:p>
        </p:txBody>
      </p:sp>
      <p:sp>
        <p:nvSpPr>
          <p:cNvPr id="101" name="Text Box 26"/>
          <p:cNvSpPr txBox="1">
            <a:spLocks noChangeArrowheads="1"/>
          </p:cNvSpPr>
          <p:nvPr/>
        </p:nvSpPr>
        <p:spPr bwMode="auto">
          <a:xfrm>
            <a:off x="5005734" y="5409480"/>
            <a:ext cx="435961" cy="26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-28" tIns="-9" rIns="-28" bIns="-9">
            <a:spAutoFit/>
          </a:bodyPr>
          <a:lstStyle>
            <a:lvl1pPr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algn="ctr" eaLnBrk="1" hangingPunct="1"/>
            <a:r>
              <a:rPr lang="en-US" altLang="ko-KR" sz="1700" b="1" dirty="0" smtClean="0">
                <a:solidFill>
                  <a:srgbClr val="66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Clay</a:t>
            </a:r>
            <a:endParaRPr lang="en-US" altLang="ko-KR" sz="1700" b="1" dirty="0">
              <a:solidFill>
                <a:srgbClr val="66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2" name="Text Box 26"/>
          <p:cNvSpPr txBox="1">
            <a:spLocks noChangeArrowheads="1"/>
          </p:cNvSpPr>
          <p:nvPr/>
        </p:nvSpPr>
        <p:spPr bwMode="auto">
          <a:xfrm>
            <a:off x="5513974" y="5434500"/>
            <a:ext cx="519316" cy="26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-28" tIns="-9" rIns="-28" bIns="-9">
            <a:spAutoFit/>
          </a:bodyPr>
          <a:lstStyle>
            <a:lvl1pPr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1pPr>
            <a:lvl2pPr marL="742950" indent="-28575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2pPr>
            <a:lvl3pPr marL="11430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3pPr>
            <a:lvl4pPr marL="16002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4pPr>
            <a:lvl5pPr marL="2057400" indent="-228600" defTabSz="2849563" eaLnBrk="0" hangingPunct="0"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5pPr>
            <a:lvl6pPr marL="25146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6pPr>
            <a:lvl7pPr marL="29718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7pPr>
            <a:lvl8pPr marL="34290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8pPr>
            <a:lvl9pPr marL="3886200" indent="-228600" defTabSz="2849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56"/>
                </a:solidFill>
                <a:latin typeface="Tahoma" pitchFamily="34" charset="0"/>
                <a:ea typeface="HY헤드라인M" pitchFamily="18" charset="-127"/>
              </a:defRPr>
            </a:lvl9pPr>
          </a:lstStyle>
          <a:p>
            <a:pPr algn="ctr" eaLnBrk="1" hangingPunct="1"/>
            <a:r>
              <a:rPr lang="en-US" altLang="ko-KR" sz="17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Filter</a:t>
            </a:r>
            <a:endParaRPr lang="en-US" altLang="ko-KR" sz="17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3" name="AutoShape 72"/>
          <p:cNvSpPr>
            <a:spLocks noChangeArrowheads="1"/>
          </p:cNvSpPr>
          <p:nvPr/>
        </p:nvSpPr>
        <p:spPr bwMode="auto">
          <a:xfrm>
            <a:off x="454897" y="1656725"/>
            <a:ext cx="8144570" cy="1035104"/>
          </a:xfrm>
          <a:prstGeom prst="roundRect">
            <a:avLst>
              <a:gd name="adj" fmla="val 3755"/>
            </a:avLst>
          </a:prstGeom>
          <a:solidFill>
            <a:schemeClr val="bg1"/>
          </a:solidFill>
          <a:ln w="25400" algn="ctr">
            <a:solidFill>
              <a:srgbClr val="C0C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7" name="AutoShape 9"/>
          <p:cNvSpPr>
            <a:spLocks noChangeArrowheads="1"/>
          </p:cNvSpPr>
          <p:nvPr/>
        </p:nvSpPr>
        <p:spPr bwMode="auto">
          <a:xfrm>
            <a:off x="774733" y="1703869"/>
            <a:ext cx="3604786" cy="353475"/>
          </a:xfrm>
          <a:prstGeom prst="roundRect">
            <a:avLst>
              <a:gd name="adj" fmla="val 594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5981" tIns="35981" rIns="35981" bIns="35981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Dam Type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Earth Core </a:t>
            </a:r>
            <a:r>
              <a:rPr lang="en-US" altLang="ko-KR" sz="1600" b="1" dirty="0" err="1" smtClean="0">
                <a:latin typeface="맑은 고딕" pitchFamily="50" charset="-127"/>
                <a:ea typeface="맑은 고딕" pitchFamily="50" charset="-127"/>
              </a:rPr>
              <a:t>Rockfill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Dam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8" name="Group 14"/>
          <p:cNvGrpSpPr>
            <a:grpSpLocks/>
          </p:cNvGrpSpPr>
          <p:nvPr/>
        </p:nvGrpSpPr>
        <p:grpSpPr bwMode="auto">
          <a:xfrm>
            <a:off x="569376" y="1821075"/>
            <a:ext cx="130175" cy="127000"/>
            <a:chOff x="2426" y="2160"/>
            <a:chExt cx="201" cy="201"/>
          </a:xfrm>
        </p:grpSpPr>
        <p:sp>
          <p:nvSpPr>
            <p:cNvPr id="109" name="Oval 15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 b="1">
                <a:solidFill>
                  <a:srgbClr val="0000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0" name="Oval 16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 b="1">
                <a:solidFill>
                  <a:srgbClr val="0000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1" name="Oval 17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 b="1">
                <a:solidFill>
                  <a:srgbClr val="0000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12" name="Group 14"/>
          <p:cNvGrpSpPr>
            <a:grpSpLocks/>
          </p:cNvGrpSpPr>
          <p:nvPr/>
        </p:nvGrpSpPr>
        <p:grpSpPr bwMode="auto">
          <a:xfrm>
            <a:off x="569376" y="2386153"/>
            <a:ext cx="130175" cy="127000"/>
            <a:chOff x="2426" y="2160"/>
            <a:chExt cx="201" cy="201"/>
          </a:xfrm>
        </p:grpSpPr>
        <p:sp>
          <p:nvSpPr>
            <p:cNvPr id="113" name="Oval 15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 b="1">
                <a:solidFill>
                  <a:srgbClr val="0000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4" name="Oval 16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 b="1">
                <a:solidFill>
                  <a:srgbClr val="0000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5" name="Oval 17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 b="1">
                <a:solidFill>
                  <a:srgbClr val="0000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16" name="AutoShape 9"/>
          <p:cNvSpPr>
            <a:spLocks noChangeArrowheads="1"/>
          </p:cNvSpPr>
          <p:nvPr/>
        </p:nvSpPr>
        <p:spPr bwMode="auto">
          <a:xfrm>
            <a:off x="774733" y="2279221"/>
            <a:ext cx="3163254" cy="353475"/>
          </a:xfrm>
          <a:prstGeom prst="roundRect">
            <a:avLst>
              <a:gd name="adj" fmla="val 594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5981" tIns="35981" rIns="35981" bIns="35981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Height / Length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123m / 530m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17" name="Group 14"/>
          <p:cNvGrpSpPr>
            <a:grpSpLocks/>
          </p:cNvGrpSpPr>
          <p:nvPr/>
        </p:nvGrpSpPr>
        <p:grpSpPr bwMode="auto">
          <a:xfrm>
            <a:off x="4627668" y="1821075"/>
            <a:ext cx="130175" cy="127000"/>
            <a:chOff x="2426" y="2160"/>
            <a:chExt cx="201" cy="201"/>
          </a:xfrm>
        </p:grpSpPr>
        <p:sp>
          <p:nvSpPr>
            <p:cNvPr id="118" name="Oval 15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 b="1">
                <a:solidFill>
                  <a:srgbClr val="0000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9" name="Oval 16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 b="1">
                <a:solidFill>
                  <a:srgbClr val="0000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0" name="Oval 17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 b="1">
                <a:solidFill>
                  <a:srgbClr val="0000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21" name="AutoShape 9"/>
          <p:cNvSpPr>
            <a:spLocks noChangeArrowheads="1"/>
          </p:cNvSpPr>
          <p:nvPr/>
        </p:nvSpPr>
        <p:spPr bwMode="auto">
          <a:xfrm>
            <a:off x="4822751" y="1708355"/>
            <a:ext cx="3148507" cy="632176"/>
          </a:xfrm>
          <a:prstGeom prst="roundRect">
            <a:avLst>
              <a:gd name="adj" fmla="val 594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5981" tIns="35981" rIns="35981" bIns="35981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Gates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B13m * H13m * 5EA</a:t>
            </a:r>
          </a:p>
          <a:p>
            <a:pPr>
              <a:lnSpc>
                <a:spcPct val="11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       </a:t>
            </a:r>
            <a:r>
              <a:rPr lang="en-US" altLang="ko-KR" sz="1600" b="1" spc="3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B14.7m * H14m * 4EA 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22" name="Group 14"/>
          <p:cNvGrpSpPr>
            <a:grpSpLocks/>
          </p:cNvGrpSpPr>
          <p:nvPr/>
        </p:nvGrpSpPr>
        <p:grpSpPr bwMode="auto">
          <a:xfrm>
            <a:off x="4627668" y="2386153"/>
            <a:ext cx="130175" cy="127000"/>
            <a:chOff x="2426" y="2160"/>
            <a:chExt cx="201" cy="201"/>
          </a:xfrm>
        </p:grpSpPr>
        <p:sp>
          <p:nvSpPr>
            <p:cNvPr id="123" name="Oval 15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 b="1">
                <a:solidFill>
                  <a:srgbClr val="0000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4" name="Oval 16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 b="1">
                <a:solidFill>
                  <a:srgbClr val="0000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5" name="Oval 17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 b="1">
                <a:solidFill>
                  <a:srgbClr val="0000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26" name="AutoShape 9"/>
          <p:cNvSpPr>
            <a:spLocks noChangeArrowheads="1"/>
          </p:cNvSpPr>
          <p:nvPr/>
        </p:nvSpPr>
        <p:spPr bwMode="auto">
          <a:xfrm>
            <a:off x="4833025" y="2279221"/>
            <a:ext cx="2945631" cy="353475"/>
          </a:xfrm>
          <a:prstGeom prst="roundRect">
            <a:avLst>
              <a:gd name="adj" fmla="val 594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5981" tIns="35981" rIns="35981" bIns="35981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Generator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100,000kW * 2EA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27" name="그룹 126"/>
          <p:cNvGrpSpPr/>
          <p:nvPr/>
        </p:nvGrpSpPr>
        <p:grpSpPr>
          <a:xfrm>
            <a:off x="302997" y="1124744"/>
            <a:ext cx="1820731" cy="456071"/>
            <a:chOff x="436563" y="4171177"/>
            <a:chExt cx="1903190" cy="456071"/>
          </a:xfrm>
        </p:grpSpPr>
        <p:sp>
          <p:nvSpPr>
            <p:cNvPr id="128" name="모서리가 둥근 직사각형 127"/>
            <p:cNvSpPr/>
            <p:nvPr/>
          </p:nvSpPr>
          <p:spPr>
            <a:xfrm>
              <a:off x="436563" y="4171177"/>
              <a:ext cx="1903190" cy="456071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rgbClr val="333333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129" name="직사각형 128"/>
            <p:cNvSpPr/>
            <p:nvPr/>
          </p:nvSpPr>
          <p:spPr>
            <a:xfrm>
              <a:off x="465138" y="4174563"/>
              <a:ext cx="1831182" cy="43088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altLang="ko-KR" sz="2200" b="1" dirty="0" smtClean="0">
                  <a:solidFill>
                    <a:srgbClr val="FFFF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함초롬돋움" panose="020B0504000101010101" pitchFamily="50" charset="-127"/>
                </a:rPr>
                <a:t>Structure</a:t>
              </a:r>
              <a:endParaRPr lang="ko-KR" altLang="en-US" sz="2200" b="1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5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#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41"/>
          <p:cNvSpPr>
            <a:spLocks noChangeArrowheads="1"/>
          </p:cNvSpPr>
          <p:nvPr/>
        </p:nvSpPr>
        <p:spPr bwMode="auto">
          <a:xfrm>
            <a:off x="332927" y="1756881"/>
            <a:ext cx="8564495" cy="4922961"/>
          </a:xfrm>
          <a:prstGeom prst="roundRect">
            <a:avLst>
              <a:gd name="adj" fmla="val 3755"/>
            </a:avLst>
          </a:prstGeom>
          <a:solidFill>
            <a:schemeClr val="bg1"/>
          </a:solidFill>
          <a:ln w="25400" algn="ctr">
            <a:solidFill>
              <a:srgbClr val="C0C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8" name="Group 6"/>
          <p:cNvGrpSpPr>
            <a:grpSpLocks/>
          </p:cNvGrpSpPr>
          <p:nvPr/>
        </p:nvGrpSpPr>
        <p:grpSpPr bwMode="auto">
          <a:xfrm>
            <a:off x="644370" y="2594620"/>
            <a:ext cx="130175" cy="114300"/>
            <a:chOff x="2426" y="2160"/>
            <a:chExt cx="201" cy="201"/>
          </a:xfrm>
        </p:grpSpPr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Oval 8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Oval 9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2" name="Group 10"/>
          <p:cNvGrpSpPr>
            <a:grpSpLocks/>
          </p:cNvGrpSpPr>
          <p:nvPr/>
        </p:nvGrpSpPr>
        <p:grpSpPr bwMode="auto">
          <a:xfrm>
            <a:off x="645957" y="3036852"/>
            <a:ext cx="130175" cy="114300"/>
            <a:chOff x="2426" y="2160"/>
            <a:chExt cx="201" cy="201"/>
          </a:xfrm>
        </p:grpSpPr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Oval 13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841220" y="2417630"/>
            <a:ext cx="79549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Flood reduction (12,620 → 5,500 </a:t>
            </a: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㎥/sec)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Preventing 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cities in downstream from </a:t>
            </a: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flooding (i.e. : Seoul)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7" name="Group 21"/>
          <p:cNvGrpSpPr>
            <a:grpSpLocks/>
          </p:cNvGrpSpPr>
          <p:nvPr/>
        </p:nvGrpSpPr>
        <p:grpSpPr bwMode="auto">
          <a:xfrm>
            <a:off x="645957" y="4240440"/>
            <a:ext cx="130175" cy="114300"/>
            <a:chOff x="2426" y="2160"/>
            <a:chExt cx="201" cy="201"/>
          </a:xfrm>
        </p:grpSpPr>
        <p:sp>
          <p:nvSpPr>
            <p:cNvPr id="48" name="Oval 22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4" name="Oval 24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55" name="Group 25"/>
          <p:cNvGrpSpPr>
            <a:grpSpLocks/>
          </p:cNvGrpSpPr>
          <p:nvPr/>
        </p:nvGrpSpPr>
        <p:grpSpPr bwMode="auto">
          <a:xfrm>
            <a:off x="647545" y="4682672"/>
            <a:ext cx="130175" cy="114300"/>
            <a:chOff x="2426" y="2160"/>
            <a:chExt cx="201" cy="201"/>
          </a:xfrm>
        </p:grpSpPr>
        <p:sp>
          <p:nvSpPr>
            <p:cNvPr id="56" name="Oval 26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Oval 27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2" name="Oval 28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64" name="Rectangle 29"/>
          <p:cNvSpPr>
            <a:spLocks noChangeArrowheads="1"/>
          </p:cNvSpPr>
          <p:nvPr/>
        </p:nvSpPr>
        <p:spPr bwMode="auto">
          <a:xfrm>
            <a:off x="814232" y="4063450"/>
            <a:ext cx="82373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b="1" spc="-150" dirty="0" smtClean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Supplying </a:t>
            </a:r>
            <a:r>
              <a:rPr lang="en-US" altLang="ko-KR" sz="2000" b="1" spc="-150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water </a:t>
            </a:r>
            <a:r>
              <a:rPr lang="en-US" altLang="ko-KR" sz="2000" b="1" spc="-150" dirty="0" smtClean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to downstream areas (i.e. : Seoul &amp; Incheon, etc.)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Preventing droughts in downstream areas</a:t>
            </a:r>
            <a:endParaRPr lang="ko-KR" altLang="ko-KR" sz="20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5" name="Group 36"/>
          <p:cNvGrpSpPr>
            <a:grpSpLocks/>
          </p:cNvGrpSpPr>
          <p:nvPr/>
        </p:nvGrpSpPr>
        <p:grpSpPr bwMode="auto">
          <a:xfrm>
            <a:off x="620557" y="5875896"/>
            <a:ext cx="130175" cy="114300"/>
            <a:chOff x="2426" y="2160"/>
            <a:chExt cx="201" cy="201"/>
          </a:xfrm>
        </p:grpSpPr>
        <p:sp>
          <p:nvSpPr>
            <p:cNvPr id="66" name="Oval 37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7" name="Oval 38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0" name="Oval 39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4" name="Rectangle 40"/>
          <p:cNvSpPr>
            <a:spLocks noChangeArrowheads="1"/>
          </p:cNvSpPr>
          <p:nvPr/>
        </p:nvSpPr>
        <p:spPr bwMode="auto">
          <a:xfrm>
            <a:off x="788832" y="5699997"/>
            <a:ext cx="7142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Can be used by </a:t>
            </a:r>
            <a:r>
              <a:rPr lang="ko-KR" altLang="ko-KR" sz="20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00,000 families / </a:t>
            </a:r>
            <a:r>
              <a:rPr lang="en-US" altLang="ko-KR" sz="2000" b="1" dirty="0" err="1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yr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ko-KR" sz="20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Is </a:t>
            </a: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equivalent 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to </a:t>
            </a: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160,000-barrel 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of oil consumption</a:t>
            </a:r>
            <a:endParaRPr lang="ko-KR" altLang="ko-KR" sz="20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6" name="Group 36"/>
          <p:cNvGrpSpPr>
            <a:grpSpLocks/>
          </p:cNvGrpSpPr>
          <p:nvPr/>
        </p:nvGrpSpPr>
        <p:grpSpPr bwMode="auto">
          <a:xfrm>
            <a:off x="628495" y="6318128"/>
            <a:ext cx="130175" cy="114300"/>
            <a:chOff x="2426" y="2160"/>
            <a:chExt cx="201" cy="201"/>
          </a:xfrm>
        </p:grpSpPr>
        <p:sp>
          <p:nvSpPr>
            <p:cNvPr id="77" name="Oval 37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8" name="Oval 38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9" name="Oval 39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83" name="Picture 7" descr="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1" t="27083" r="5104" b="62917"/>
          <a:stretch>
            <a:fillRect/>
          </a:stretch>
        </p:blipFill>
        <p:spPr bwMode="auto">
          <a:xfrm>
            <a:off x="324552" y="1826552"/>
            <a:ext cx="446347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 Box 33"/>
          <p:cNvSpPr txBox="1">
            <a:spLocks noChangeArrowheads="1"/>
          </p:cNvSpPr>
          <p:nvPr/>
        </p:nvSpPr>
        <p:spPr bwMode="auto">
          <a:xfrm>
            <a:off x="616458" y="1906231"/>
            <a:ext cx="3667509" cy="431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0000" bIns="90000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lang="en-US" altLang="ko-KR" sz="19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Flood Control : 500 mil. tons</a:t>
            </a:r>
            <a:endParaRPr lang="ko-KR" altLang="en-US" sz="19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5" name="Picture 7" descr="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1" t="27083" r="5104" b="62917"/>
          <a:stretch>
            <a:fillRect/>
          </a:stretch>
        </p:blipFill>
        <p:spPr bwMode="auto">
          <a:xfrm>
            <a:off x="324552" y="3439592"/>
            <a:ext cx="47515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 Box 33"/>
          <p:cNvSpPr txBox="1">
            <a:spLocks noChangeArrowheads="1"/>
          </p:cNvSpPr>
          <p:nvPr/>
        </p:nvSpPr>
        <p:spPr bwMode="auto">
          <a:xfrm>
            <a:off x="544540" y="3519271"/>
            <a:ext cx="4161030" cy="431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0000" bIns="90000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lang="en-US" altLang="ko-KR" sz="19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Water Supply : 1,213 mil. tons/</a:t>
            </a:r>
            <a:r>
              <a:rPr lang="en-US" altLang="ko-KR" sz="19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yr</a:t>
            </a:r>
            <a:endParaRPr lang="ko-KR" altLang="en-US" sz="19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7" name="Picture 7" descr="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1" t="27083" r="5104" b="62917"/>
          <a:stretch>
            <a:fillRect/>
          </a:stretch>
        </p:blipFill>
        <p:spPr bwMode="auto">
          <a:xfrm>
            <a:off x="324552" y="5083456"/>
            <a:ext cx="369264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 Box 33"/>
          <p:cNvSpPr txBox="1">
            <a:spLocks noChangeArrowheads="1"/>
          </p:cNvSpPr>
          <p:nvPr/>
        </p:nvSpPr>
        <p:spPr bwMode="auto">
          <a:xfrm>
            <a:off x="544540" y="5163135"/>
            <a:ext cx="3102791" cy="431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0000" bIns="90000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lang="en-US" altLang="ko-KR" sz="19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Generation : 353 </a:t>
            </a:r>
            <a:r>
              <a:rPr lang="en-US" altLang="ko-KR" sz="19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GWh</a:t>
            </a:r>
            <a:r>
              <a:rPr lang="en-US" altLang="ko-KR" sz="19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en-US" altLang="ko-KR" sz="19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yr</a:t>
            </a:r>
            <a:endParaRPr lang="ko-KR" altLang="en-US" sz="19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9" name="Text Box 3"/>
          <p:cNvSpPr txBox="1">
            <a:spLocks noChangeArrowheads="1"/>
          </p:cNvSpPr>
          <p:nvPr/>
        </p:nvSpPr>
        <p:spPr bwMode="auto">
          <a:xfrm>
            <a:off x="290091" y="168821"/>
            <a:ext cx="4019049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1. General Information</a:t>
            </a:r>
            <a:endParaRPr lang="en-US" altLang="ko-KR" sz="2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90" name="그룹 89"/>
          <p:cNvGrpSpPr/>
          <p:nvPr/>
        </p:nvGrpSpPr>
        <p:grpSpPr>
          <a:xfrm>
            <a:off x="302997" y="1172729"/>
            <a:ext cx="1820731" cy="456071"/>
            <a:chOff x="436563" y="4171177"/>
            <a:chExt cx="1903190" cy="456071"/>
          </a:xfrm>
        </p:grpSpPr>
        <p:sp>
          <p:nvSpPr>
            <p:cNvPr id="91" name="모서리가 둥근 직사각형 90"/>
            <p:cNvSpPr/>
            <p:nvPr/>
          </p:nvSpPr>
          <p:spPr>
            <a:xfrm>
              <a:off x="436563" y="4171177"/>
              <a:ext cx="1903190" cy="456071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rgbClr val="333333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465138" y="4174563"/>
              <a:ext cx="1831182" cy="43088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altLang="ko-KR" sz="2200" b="1" dirty="0" smtClean="0">
                  <a:solidFill>
                    <a:srgbClr val="FFFF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함초롬돋움" panose="020B0504000101010101" pitchFamily="50" charset="-127"/>
                </a:rPr>
                <a:t>Benefits</a:t>
              </a:r>
              <a:endParaRPr lang="ko-KR" altLang="en-US" sz="2200" b="1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9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#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4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290091" y="168821"/>
            <a:ext cx="7539243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Providing Support to the adjacent areas</a:t>
            </a:r>
            <a:endParaRPr lang="en-US" altLang="ko-KR" sz="2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0" name="AutoShape 41"/>
          <p:cNvSpPr>
            <a:spLocks noChangeArrowheads="1"/>
          </p:cNvSpPr>
          <p:nvPr/>
        </p:nvSpPr>
        <p:spPr bwMode="auto">
          <a:xfrm>
            <a:off x="369870" y="1615717"/>
            <a:ext cx="8548099" cy="5165227"/>
          </a:xfrm>
          <a:prstGeom prst="roundRect">
            <a:avLst>
              <a:gd name="adj" fmla="val 3755"/>
            </a:avLst>
          </a:prstGeom>
          <a:solidFill>
            <a:schemeClr val="bg1"/>
          </a:solidFill>
          <a:ln w="25400" algn="ctr">
            <a:solidFill>
              <a:srgbClr val="C0C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1" name="Picture 22" descr="파키스탄홍수-2"/>
          <p:cNvPicPr preferRelativeResize="0"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1102" y="2452702"/>
            <a:ext cx="3672408" cy="2132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807126" y="4108886"/>
            <a:ext cx="3096344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/>
          <a:p>
            <a:pPr algn="ctr"/>
            <a:r>
              <a:rPr lang="en-US" altLang="ko-KR" b="1" spc="-150" dirty="0" smtClean="0">
                <a:solidFill>
                  <a:srgbClr val="0000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Supporting Farming machines</a:t>
            </a:r>
            <a:endParaRPr lang="en-US" altLang="ko-KR" b="1" spc="-150" dirty="0">
              <a:solidFill>
                <a:srgbClr val="00006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3" name="Picture 2" descr="D:\2010년_소양강댐관리단\07 발표자료(presentation)\참고자료\본사 양식\20081073784\Template_본사(jpg)\본사_main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39574" y="2420888"/>
            <a:ext cx="3738829" cy="2048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5343630" y="4005064"/>
            <a:ext cx="2664296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0000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Promoting welfare</a:t>
            </a:r>
            <a:endParaRPr lang="en-US" altLang="ko-KR" sz="2000" b="1" dirty="0">
              <a:solidFill>
                <a:srgbClr val="00006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5" name="_x185431112" descr="EMB00000b44414c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83568" y="4797152"/>
            <a:ext cx="3672408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1226995" y="6309320"/>
            <a:ext cx="2532459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0000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English village</a:t>
            </a:r>
            <a:endParaRPr lang="en-US" altLang="ko-KR" sz="2000" b="1" dirty="0">
              <a:solidFill>
                <a:srgbClr val="00006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67566" y="4725144"/>
            <a:ext cx="3816424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725531" y="1628800"/>
            <a:ext cx="81102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0000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K-water supports areas around Dams through various works.</a:t>
            </a:r>
          </a:p>
          <a:p>
            <a:r>
              <a:rPr lang="en-US" altLang="ko-KR" sz="2000" b="1" dirty="0" smtClean="0">
                <a:solidFill>
                  <a:srgbClr val="0000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(Amount : approximately 7mil. $)</a:t>
            </a:r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4839573" y="6309320"/>
            <a:ext cx="3738829" cy="338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spc="-150" dirty="0" smtClean="0">
                <a:solidFill>
                  <a:srgbClr val="0000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Hosting Mini Concerts at the Dam’s Square</a:t>
            </a:r>
            <a:endParaRPr lang="en-US" altLang="ko-KR" sz="1600" b="1" spc="-150" dirty="0">
              <a:solidFill>
                <a:srgbClr val="00006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0" name="Group 6"/>
          <p:cNvGrpSpPr>
            <a:grpSpLocks/>
          </p:cNvGrpSpPr>
          <p:nvPr/>
        </p:nvGrpSpPr>
        <p:grpSpPr bwMode="auto">
          <a:xfrm>
            <a:off x="532935" y="1770594"/>
            <a:ext cx="130175" cy="114300"/>
            <a:chOff x="2426" y="2160"/>
            <a:chExt cx="201" cy="201"/>
          </a:xfrm>
        </p:grpSpPr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2426" y="2160"/>
              <a:ext cx="201" cy="201"/>
            </a:xfrm>
            <a:prstGeom prst="ellipse">
              <a:avLst/>
            </a:prstGeom>
            <a:gradFill rotWithShape="1">
              <a:gsLst>
                <a:gs pos="0">
                  <a:srgbClr val="022C4C"/>
                </a:gs>
                <a:gs pos="100000">
                  <a:srgbClr val="0E92FE"/>
                </a:gs>
              </a:gsLst>
              <a:lin ang="5400000" scaled="1"/>
            </a:gradFill>
            <a:ln>
              <a:noFill/>
            </a:ln>
            <a:effectLst>
              <a:outerShdw dist="12700" dir="54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Oval 8"/>
            <p:cNvSpPr>
              <a:spLocks noChangeArrowheads="1"/>
            </p:cNvSpPr>
            <p:nvPr/>
          </p:nvSpPr>
          <p:spPr bwMode="auto">
            <a:xfrm>
              <a:off x="2461" y="2166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C4D8EC"/>
                </a:gs>
                <a:gs pos="100000">
                  <a:srgbClr val="0B66B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2461" y="2265"/>
              <a:ext cx="132" cy="87"/>
            </a:xfrm>
            <a:prstGeom prst="ellipse">
              <a:avLst/>
            </a:prstGeom>
            <a:gradFill rotWithShape="1">
              <a:gsLst>
                <a:gs pos="0">
                  <a:srgbClr val="0B73C9"/>
                </a:gs>
                <a:gs pos="100000">
                  <a:srgbClr val="5AD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70000"/>
                </a:lnSpc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302997" y="1052736"/>
            <a:ext cx="1820731" cy="456071"/>
            <a:chOff x="436563" y="4171177"/>
            <a:chExt cx="1903190" cy="456071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436563" y="4171177"/>
              <a:ext cx="1903190" cy="456071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rgbClr val="333333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465138" y="4174563"/>
              <a:ext cx="1831182" cy="43088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altLang="ko-KR" sz="2200" b="1" dirty="0" smtClean="0">
                  <a:solidFill>
                    <a:srgbClr val="FFFF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함초롬돋움" panose="020B0504000101010101" pitchFamily="50" charset="-127"/>
                </a:rPr>
                <a:t>Overview</a:t>
              </a:r>
              <a:endParaRPr lang="ko-KR" altLang="en-US" sz="2200" b="1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504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83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11153</TotalTime>
  <Words>1207</Words>
  <Application>Microsoft Office PowerPoint</Application>
  <PresentationFormat>화면 슬라이드 쇼(4:3)</PresentationFormat>
  <Paragraphs>242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7" baseType="lpstr">
      <vt:lpstr>HY견고딕</vt:lpstr>
      <vt:lpstr>HY동녘B</vt:lpstr>
      <vt:lpstr>HY헤드라인M</vt:lpstr>
      <vt:lpstr>굴림</vt:lpstr>
      <vt:lpstr>돋움</vt:lpstr>
      <vt:lpstr>맑은 고딕</vt:lpstr>
      <vt:lpstr>함초롬돋움</vt:lpstr>
      <vt:lpstr>Arial</vt:lpstr>
      <vt:lpstr>Arial Narrow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한국수자원공사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K-water</dc:creator>
  <cp:lastModifiedBy>kwater</cp:lastModifiedBy>
  <cp:revision>889</cp:revision>
  <cp:lastPrinted>2014-09-05T04:40:27Z</cp:lastPrinted>
  <dcterms:created xsi:type="dcterms:W3CDTF">2014-01-14T06:10:55Z</dcterms:created>
  <dcterms:modified xsi:type="dcterms:W3CDTF">2014-10-21T07:28:21Z</dcterms:modified>
</cp:coreProperties>
</file>